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21599525" cy="323992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204">
          <p15:clr>
            <a:srgbClr val="A4A3A4"/>
          </p15:clr>
        </p15:guide>
        <p15:guide id="2" pos="680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gaX7RSsqFx0ZYKsemEmjLaoNEm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76533-7232-433D-82D8-B2C016D042B0}">
  <a:tblStyle styleId="{8FA76533-7232-433D-82D8-B2C016D042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27" y="29"/>
      </p:cViewPr>
      <p:guideLst>
        <p:guide orient="horz" pos="10204"/>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619965" y="5302386"/>
            <a:ext cx="18359596" cy="112797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4173"/>
              <a:buFont typeface="Calibri"/>
              <a:buNone/>
              <a:defRPr sz="1417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2699941" y="17017128"/>
            <a:ext cx="16199644" cy="78223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362"/>
              </a:spcBef>
              <a:spcAft>
                <a:spcPts val="0"/>
              </a:spcAft>
              <a:buClr>
                <a:schemeClr val="dk1"/>
              </a:buClr>
              <a:buSzPts val="5669"/>
              <a:buNone/>
              <a:defRPr sz="5669"/>
            </a:lvl1pPr>
            <a:lvl2pPr lvl="1" algn="ctr">
              <a:lnSpc>
                <a:spcPct val="90000"/>
              </a:lnSpc>
              <a:spcBef>
                <a:spcPts val="1181"/>
              </a:spcBef>
              <a:spcAft>
                <a:spcPts val="0"/>
              </a:spcAft>
              <a:buClr>
                <a:schemeClr val="dk1"/>
              </a:buClr>
              <a:buSzPts val="4724"/>
              <a:buNone/>
              <a:defRPr sz="4724"/>
            </a:lvl2pPr>
            <a:lvl3pPr lvl="2" algn="ctr">
              <a:lnSpc>
                <a:spcPct val="90000"/>
              </a:lnSpc>
              <a:spcBef>
                <a:spcPts val="1181"/>
              </a:spcBef>
              <a:spcAft>
                <a:spcPts val="0"/>
              </a:spcAft>
              <a:buClr>
                <a:schemeClr val="dk1"/>
              </a:buClr>
              <a:buSzPts val="4252"/>
              <a:buNone/>
              <a:defRPr sz="4252"/>
            </a:lvl3pPr>
            <a:lvl4pPr lvl="3" algn="ctr">
              <a:lnSpc>
                <a:spcPct val="90000"/>
              </a:lnSpc>
              <a:spcBef>
                <a:spcPts val="1181"/>
              </a:spcBef>
              <a:spcAft>
                <a:spcPts val="0"/>
              </a:spcAft>
              <a:buClr>
                <a:schemeClr val="dk1"/>
              </a:buClr>
              <a:buSzPts val="3780"/>
              <a:buNone/>
              <a:defRPr sz="3780"/>
            </a:lvl4pPr>
            <a:lvl5pPr lvl="4" algn="ctr">
              <a:lnSpc>
                <a:spcPct val="90000"/>
              </a:lnSpc>
              <a:spcBef>
                <a:spcPts val="1181"/>
              </a:spcBef>
              <a:spcAft>
                <a:spcPts val="0"/>
              </a:spcAft>
              <a:buClr>
                <a:schemeClr val="dk1"/>
              </a:buClr>
              <a:buSzPts val="3780"/>
              <a:buNone/>
              <a:defRPr sz="3780"/>
            </a:lvl5pPr>
            <a:lvl6pPr lvl="5" algn="ctr">
              <a:lnSpc>
                <a:spcPct val="90000"/>
              </a:lnSpc>
              <a:spcBef>
                <a:spcPts val="1181"/>
              </a:spcBef>
              <a:spcAft>
                <a:spcPts val="0"/>
              </a:spcAft>
              <a:buClr>
                <a:schemeClr val="dk1"/>
              </a:buClr>
              <a:buSzPts val="3780"/>
              <a:buNone/>
              <a:defRPr sz="3780"/>
            </a:lvl6pPr>
            <a:lvl7pPr lvl="6" algn="ctr">
              <a:lnSpc>
                <a:spcPct val="90000"/>
              </a:lnSpc>
              <a:spcBef>
                <a:spcPts val="1181"/>
              </a:spcBef>
              <a:spcAft>
                <a:spcPts val="0"/>
              </a:spcAft>
              <a:buClr>
                <a:schemeClr val="dk1"/>
              </a:buClr>
              <a:buSzPts val="3780"/>
              <a:buNone/>
              <a:defRPr sz="3780"/>
            </a:lvl7pPr>
            <a:lvl8pPr lvl="7" algn="ctr">
              <a:lnSpc>
                <a:spcPct val="90000"/>
              </a:lnSpc>
              <a:spcBef>
                <a:spcPts val="1181"/>
              </a:spcBef>
              <a:spcAft>
                <a:spcPts val="0"/>
              </a:spcAft>
              <a:buClr>
                <a:schemeClr val="dk1"/>
              </a:buClr>
              <a:buSzPts val="3780"/>
              <a:buNone/>
              <a:defRPr sz="3780"/>
            </a:lvl8pPr>
            <a:lvl9pPr lvl="8" algn="ctr">
              <a:lnSpc>
                <a:spcPct val="90000"/>
              </a:lnSpc>
              <a:spcBef>
                <a:spcPts val="1181"/>
              </a:spcBef>
              <a:spcAft>
                <a:spcPts val="0"/>
              </a:spcAft>
              <a:buClr>
                <a:schemeClr val="dk1"/>
              </a:buClr>
              <a:buSzPts val="3780"/>
              <a:buNone/>
              <a:defRPr sz="3780"/>
            </a:lvl9pPr>
          </a:lstStyle>
          <a:p>
            <a:endParaRPr/>
          </a:p>
        </p:txBody>
      </p:sp>
      <p:sp>
        <p:nvSpPr>
          <p:cNvPr id="18" name="Google Shape;18;p3"/>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521238" y="9588541"/>
            <a:ext cx="20557051" cy="18629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4057411" y="13124713"/>
            <a:ext cx="27456899" cy="4657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5392382" y="8602312"/>
            <a:ext cx="27456899" cy="137021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484968" y="8624810"/>
            <a:ext cx="18629590"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473719" y="8077332"/>
            <a:ext cx="18629590" cy="13477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73"/>
              <a:buFont typeface="Calibri"/>
              <a:buNone/>
              <a:defRPr sz="1417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473719" y="21682033"/>
            <a:ext cx="18629590" cy="70873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5669"/>
              <a:buNone/>
              <a:defRPr sz="5669">
                <a:solidFill>
                  <a:schemeClr val="dk1"/>
                </a:solidFill>
              </a:defRPr>
            </a:lvl1pPr>
            <a:lvl2pPr marL="914400" lvl="1" indent="-228600" algn="l">
              <a:lnSpc>
                <a:spcPct val="90000"/>
              </a:lnSpc>
              <a:spcBef>
                <a:spcPts val="1181"/>
              </a:spcBef>
              <a:spcAft>
                <a:spcPts val="0"/>
              </a:spcAft>
              <a:buClr>
                <a:srgbClr val="888888"/>
              </a:buClr>
              <a:buSzPts val="4724"/>
              <a:buNone/>
              <a:defRPr sz="4724">
                <a:solidFill>
                  <a:srgbClr val="888888"/>
                </a:solidFill>
              </a:defRPr>
            </a:lvl2pPr>
            <a:lvl3pPr marL="1371600" lvl="2" indent="-228600" algn="l">
              <a:lnSpc>
                <a:spcPct val="90000"/>
              </a:lnSpc>
              <a:spcBef>
                <a:spcPts val="1181"/>
              </a:spcBef>
              <a:spcAft>
                <a:spcPts val="0"/>
              </a:spcAft>
              <a:buClr>
                <a:srgbClr val="888888"/>
              </a:buClr>
              <a:buSzPts val="4252"/>
              <a:buNone/>
              <a:defRPr sz="4252">
                <a:solidFill>
                  <a:srgbClr val="888888"/>
                </a:solidFill>
              </a:defRPr>
            </a:lvl3pPr>
            <a:lvl4pPr marL="1828800" lvl="3" indent="-228600" algn="l">
              <a:lnSpc>
                <a:spcPct val="90000"/>
              </a:lnSpc>
              <a:spcBef>
                <a:spcPts val="1181"/>
              </a:spcBef>
              <a:spcAft>
                <a:spcPts val="0"/>
              </a:spcAft>
              <a:buClr>
                <a:srgbClr val="888888"/>
              </a:buClr>
              <a:buSzPts val="3780"/>
              <a:buNone/>
              <a:defRPr sz="3780">
                <a:solidFill>
                  <a:srgbClr val="888888"/>
                </a:solidFill>
              </a:defRPr>
            </a:lvl4pPr>
            <a:lvl5pPr marL="2286000" lvl="4" indent="-228600" algn="l">
              <a:lnSpc>
                <a:spcPct val="90000"/>
              </a:lnSpc>
              <a:spcBef>
                <a:spcPts val="1181"/>
              </a:spcBef>
              <a:spcAft>
                <a:spcPts val="0"/>
              </a:spcAft>
              <a:buClr>
                <a:srgbClr val="888888"/>
              </a:buClr>
              <a:buSzPts val="3780"/>
              <a:buNone/>
              <a:defRPr sz="3780">
                <a:solidFill>
                  <a:srgbClr val="888888"/>
                </a:solidFill>
              </a:defRPr>
            </a:lvl5pPr>
            <a:lvl6pPr marL="2743200" lvl="5" indent="-228600" algn="l">
              <a:lnSpc>
                <a:spcPct val="90000"/>
              </a:lnSpc>
              <a:spcBef>
                <a:spcPts val="1181"/>
              </a:spcBef>
              <a:spcAft>
                <a:spcPts val="0"/>
              </a:spcAft>
              <a:buClr>
                <a:srgbClr val="888888"/>
              </a:buClr>
              <a:buSzPts val="3780"/>
              <a:buNone/>
              <a:defRPr sz="3780">
                <a:solidFill>
                  <a:srgbClr val="888888"/>
                </a:solidFill>
              </a:defRPr>
            </a:lvl6pPr>
            <a:lvl7pPr marL="3200400" lvl="6" indent="-228600" algn="l">
              <a:lnSpc>
                <a:spcPct val="90000"/>
              </a:lnSpc>
              <a:spcBef>
                <a:spcPts val="1181"/>
              </a:spcBef>
              <a:spcAft>
                <a:spcPts val="0"/>
              </a:spcAft>
              <a:buClr>
                <a:srgbClr val="888888"/>
              </a:buClr>
              <a:buSzPts val="3780"/>
              <a:buNone/>
              <a:defRPr sz="3780">
                <a:solidFill>
                  <a:srgbClr val="888888"/>
                </a:solidFill>
              </a:defRPr>
            </a:lvl7pPr>
            <a:lvl8pPr marL="3657600" lvl="7" indent="-228600" algn="l">
              <a:lnSpc>
                <a:spcPct val="90000"/>
              </a:lnSpc>
              <a:spcBef>
                <a:spcPts val="1181"/>
              </a:spcBef>
              <a:spcAft>
                <a:spcPts val="0"/>
              </a:spcAft>
              <a:buClr>
                <a:srgbClr val="888888"/>
              </a:buClr>
              <a:buSzPts val="3780"/>
              <a:buNone/>
              <a:defRPr sz="3780">
                <a:solidFill>
                  <a:srgbClr val="888888"/>
                </a:solidFill>
              </a:defRPr>
            </a:lvl8pPr>
            <a:lvl9pPr marL="4114800" lvl="8" indent="-228600" algn="l">
              <a:lnSpc>
                <a:spcPct val="90000"/>
              </a:lnSpc>
              <a:spcBef>
                <a:spcPts val="1181"/>
              </a:spcBef>
              <a:spcAft>
                <a:spcPts val="0"/>
              </a:spcAft>
              <a:buClr>
                <a:srgbClr val="888888"/>
              </a:buClr>
              <a:buSzPts val="3780"/>
              <a:buNone/>
              <a:defRPr sz="3780">
                <a:solidFill>
                  <a:srgbClr val="888888"/>
                </a:solidFill>
              </a:defRPr>
            </a:lvl9pPr>
          </a:lstStyle>
          <a:p>
            <a:endParaRPr/>
          </a:p>
        </p:txBody>
      </p:sp>
      <p:sp>
        <p:nvSpPr>
          <p:cNvPr id="30" name="Google Shape;30;p5"/>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484967" y="8624810"/>
            <a:ext cx="9179798"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0934760" y="8624810"/>
            <a:ext cx="9179798"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487781"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487783" y="7942328"/>
            <a:ext cx="9137610"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62"/>
              </a:spcBef>
              <a:spcAft>
                <a:spcPts val="0"/>
              </a:spcAft>
              <a:buClr>
                <a:schemeClr val="dk1"/>
              </a:buClr>
              <a:buSzPts val="5669"/>
              <a:buNone/>
              <a:defRPr sz="5669" b="1"/>
            </a:lvl1pPr>
            <a:lvl2pPr marL="914400" lvl="1" indent="-228600" algn="l">
              <a:lnSpc>
                <a:spcPct val="90000"/>
              </a:lnSpc>
              <a:spcBef>
                <a:spcPts val="1181"/>
              </a:spcBef>
              <a:spcAft>
                <a:spcPts val="0"/>
              </a:spcAft>
              <a:buClr>
                <a:schemeClr val="dk1"/>
              </a:buClr>
              <a:buSzPts val="4724"/>
              <a:buNone/>
              <a:defRPr sz="4724" b="1"/>
            </a:lvl2pPr>
            <a:lvl3pPr marL="1371600" lvl="2" indent="-228600" algn="l">
              <a:lnSpc>
                <a:spcPct val="90000"/>
              </a:lnSpc>
              <a:spcBef>
                <a:spcPts val="1181"/>
              </a:spcBef>
              <a:spcAft>
                <a:spcPts val="0"/>
              </a:spcAft>
              <a:buClr>
                <a:schemeClr val="dk1"/>
              </a:buClr>
              <a:buSzPts val="4252"/>
              <a:buNone/>
              <a:defRPr sz="4252" b="1"/>
            </a:lvl3pPr>
            <a:lvl4pPr marL="1828800" lvl="3" indent="-228600" algn="l">
              <a:lnSpc>
                <a:spcPct val="90000"/>
              </a:lnSpc>
              <a:spcBef>
                <a:spcPts val="1181"/>
              </a:spcBef>
              <a:spcAft>
                <a:spcPts val="0"/>
              </a:spcAft>
              <a:buClr>
                <a:schemeClr val="dk1"/>
              </a:buClr>
              <a:buSzPts val="3780"/>
              <a:buNone/>
              <a:defRPr sz="3780" b="1"/>
            </a:lvl4pPr>
            <a:lvl5pPr marL="2286000" lvl="4" indent="-228600" algn="l">
              <a:lnSpc>
                <a:spcPct val="90000"/>
              </a:lnSpc>
              <a:spcBef>
                <a:spcPts val="1181"/>
              </a:spcBef>
              <a:spcAft>
                <a:spcPts val="0"/>
              </a:spcAft>
              <a:buClr>
                <a:schemeClr val="dk1"/>
              </a:buClr>
              <a:buSzPts val="3780"/>
              <a:buNone/>
              <a:defRPr sz="3780" b="1"/>
            </a:lvl5pPr>
            <a:lvl6pPr marL="2743200" lvl="5" indent="-228600" algn="l">
              <a:lnSpc>
                <a:spcPct val="90000"/>
              </a:lnSpc>
              <a:spcBef>
                <a:spcPts val="1181"/>
              </a:spcBef>
              <a:spcAft>
                <a:spcPts val="0"/>
              </a:spcAft>
              <a:buClr>
                <a:schemeClr val="dk1"/>
              </a:buClr>
              <a:buSzPts val="3780"/>
              <a:buNone/>
              <a:defRPr sz="3780" b="1"/>
            </a:lvl6pPr>
            <a:lvl7pPr marL="3200400" lvl="6" indent="-228600" algn="l">
              <a:lnSpc>
                <a:spcPct val="90000"/>
              </a:lnSpc>
              <a:spcBef>
                <a:spcPts val="1181"/>
              </a:spcBef>
              <a:spcAft>
                <a:spcPts val="0"/>
              </a:spcAft>
              <a:buClr>
                <a:schemeClr val="dk1"/>
              </a:buClr>
              <a:buSzPts val="3780"/>
              <a:buNone/>
              <a:defRPr sz="3780" b="1"/>
            </a:lvl7pPr>
            <a:lvl8pPr marL="3657600" lvl="7" indent="-228600" algn="l">
              <a:lnSpc>
                <a:spcPct val="90000"/>
              </a:lnSpc>
              <a:spcBef>
                <a:spcPts val="1181"/>
              </a:spcBef>
              <a:spcAft>
                <a:spcPts val="0"/>
              </a:spcAft>
              <a:buClr>
                <a:schemeClr val="dk1"/>
              </a:buClr>
              <a:buSzPts val="3780"/>
              <a:buNone/>
              <a:defRPr sz="3780" b="1"/>
            </a:lvl8pPr>
            <a:lvl9pPr marL="4114800" lvl="8" indent="-228600" algn="l">
              <a:lnSpc>
                <a:spcPct val="90000"/>
              </a:lnSpc>
              <a:spcBef>
                <a:spcPts val="1181"/>
              </a:spcBef>
              <a:spcAft>
                <a:spcPts val="0"/>
              </a:spcAft>
              <a:buClr>
                <a:schemeClr val="dk1"/>
              </a:buClr>
              <a:buSzPts val="3780"/>
              <a:buNone/>
              <a:defRPr sz="3780" b="1"/>
            </a:lvl9pPr>
          </a:lstStyle>
          <a:p>
            <a:endParaRPr/>
          </a:p>
        </p:txBody>
      </p:sp>
      <p:sp>
        <p:nvSpPr>
          <p:cNvPr id="43" name="Google Shape;43;p7"/>
          <p:cNvSpPr txBox="1">
            <a:spLocks noGrp="1"/>
          </p:cNvSpPr>
          <p:nvPr>
            <p:ph type="body" idx="2"/>
          </p:nvPr>
        </p:nvSpPr>
        <p:spPr>
          <a:xfrm>
            <a:off x="1487783" y="11834740"/>
            <a:ext cx="9137610"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10934761" y="7942328"/>
            <a:ext cx="9182611"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62"/>
              </a:spcBef>
              <a:spcAft>
                <a:spcPts val="0"/>
              </a:spcAft>
              <a:buClr>
                <a:schemeClr val="dk1"/>
              </a:buClr>
              <a:buSzPts val="5669"/>
              <a:buNone/>
              <a:defRPr sz="5669" b="1"/>
            </a:lvl1pPr>
            <a:lvl2pPr marL="914400" lvl="1" indent="-228600" algn="l">
              <a:lnSpc>
                <a:spcPct val="90000"/>
              </a:lnSpc>
              <a:spcBef>
                <a:spcPts val="1181"/>
              </a:spcBef>
              <a:spcAft>
                <a:spcPts val="0"/>
              </a:spcAft>
              <a:buClr>
                <a:schemeClr val="dk1"/>
              </a:buClr>
              <a:buSzPts val="4724"/>
              <a:buNone/>
              <a:defRPr sz="4724" b="1"/>
            </a:lvl2pPr>
            <a:lvl3pPr marL="1371600" lvl="2" indent="-228600" algn="l">
              <a:lnSpc>
                <a:spcPct val="90000"/>
              </a:lnSpc>
              <a:spcBef>
                <a:spcPts val="1181"/>
              </a:spcBef>
              <a:spcAft>
                <a:spcPts val="0"/>
              </a:spcAft>
              <a:buClr>
                <a:schemeClr val="dk1"/>
              </a:buClr>
              <a:buSzPts val="4252"/>
              <a:buNone/>
              <a:defRPr sz="4252" b="1"/>
            </a:lvl3pPr>
            <a:lvl4pPr marL="1828800" lvl="3" indent="-228600" algn="l">
              <a:lnSpc>
                <a:spcPct val="90000"/>
              </a:lnSpc>
              <a:spcBef>
                <a:spcPts val="1181"/>
              </a:spcBef>
              <a:spcAft>
                <a:spcPts val="0"/>
              </a:spcAft>
              <a:buClr>
                <a:schemeClr val="dk1"/>
              </a:buClr>
              <a:buSzPts val="3780"/>
              <a:buNone/>
              <a:defRPr sz="3780" b="1"/>
            </a:lvl4pPr>
            <a:lvl5pPr marL="2286000" lvl="4" indent="-228600" algn="l">
              <a:lnSpc>
                <a:spcPct val="90000"/>
              </a:lnSpc>
              <a:spcBef>
                <a:spcPts val="1181"/>
              </a:spcBef>
              <a:spcAft>
                <a:spcPts val="0"/>
              </a:spcAft>
              <a:buClr>
                <a:schemeClr val="dk1"/>
              </a:buClr>
              <a:buSzPts val="3780"/>
              <a:buNone/>
              <a:defRPr sz="3780" b="1"/>
            </a:lvl5pPr>
            <a:lvl6pPr marL="2743200" lvl="5" indent="-228600" algn="l">
              <a:lnSpc>
                <a:spcPct val="90000"/>
              </a:lnSpc>
              <a:spcBef>
                <a:spcPts val="1181"/>
              </a:spcBef>
              <a:spcAft>
                <a:spcPts val="0"/>
              </a:spcAft>
              <a:buClr>
                <a:schemeClr val="dk1"/>
              </a:buClr>
              <a:buSzPts val="3780"/>
              <a:buNone/>
              <a:defRPr sz="3780" b="1"/>
            </a:lvl6pPr>
            <a:lvl7pPr marL="3200400" lvl="6" indent="-228600" algn="l">
              <a:lnSpc>
                <a:spcPct val="90000"/>
              </a:lnSpc>
              <a:spcBef>
                <a:spcPts val="1181"/>
              </a:spcBef>
              <a:spcAft>
                <a:spcPts val="0"/>
              </a:spcAft>
              <a:buClr>
                <a:schemeClr val="dk1"/>
              </a:buClr>
              <a:buSzPts val="3780"/>
              <a:buNone/>
              <a:defRPr sz="3780" b="1"/>
            </a:lvl7pPr>
            <a:lvl8pPr marL="3657600" lvl="7" indent="-228600" algn="l">
              <a:lnSpc>
                <a:spcPct val="90000"/>
              </a:lnSpc>
              <a:spcBef>
                <a:spcPts val="1181"/>
              </a:spcBef>
              <a:spcAft>
                <a:spcPts val="0"/>
              </a:spcAft>
              <a:buClr>
                <a:schemeClr val="dk1"/>
              </a:buClr>
              <a:buSzPts val="3780"/>
              <a:buNone/>
              <a:defRPr sz="3780" b="1"/>
            </a:lvl8pPr>
            <a:lvl9pPr marL="4114800" lvl="8" indent="-228600" algn="l">
              <a:lnSpc>
                <a:spcPct val="90000"/>
              </a:lnSpc>
              <a:spcBef>
                <a:spcPts val="1181"/>
              </a:spcBef>
              <a:spcAft>
                <a:spcPts val="0"/>
              </a:spcAft>
              <a:buClr>
                <a:schemeClr val="dk1"/>
              </a:buClr>
              <a:buSzPts val="3780"/>
              <a:buNone/>
              <a:defRPr sz="3780" b="1"/>
            </a:lvl9pPr>
          </a:lstStyle>
          <a:p>
            <a:endParaRPr/>
          </a:p>
        </p:txBody>
      </p:sp>
      <p:sp>
        <p:nvSpPr>
          <p:cNvPr id="45" name="Google Shape;45;p7"/>
          <p:cNvSpPr txBox="1">
            <a:spLocks noGrp="1"/>
          </p:cNvSpPr>
          <p:nvPr>
            <p:ph type="body" idx="4"/>
          </p:nvPr>
        </p:nvSpPr>
        <p:spPr>
          <a:xfrm>
            <a:off x="10934761" y="11834740"/>
            <a:ext cx="9182611"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487781" y="2159952"/>
            <a:ext cx="6966409"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559"/>
              <a:buFont typeface="Calibri"/>
              <a:buNone/>
              <a:defRPr sz="755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9182611" y="4664905"/>
            <a:ext cx="10934760" cy="23024494"/>
          </a:xfrm>
          <a:prstGeom prst="rect">
            <a:avLst/>
          </a:prstGeom>
          <a:noFill/>
          <a:ln>
            <a:noFill/>
          </a:ln>
        </p:spPr>
        <p:txBody>
          <a:bodyPr spcFirstLastPara="1" wrap="square" lIns="91425" tIns="45700" rIns="91425" bIns="45700" anchor="t" anchorCtr="0">
            <a:normAutofit/>
          </a:bodyPr>
          <a:lstStyle>
            <a:lvl1pPr marL="457200" lvl="0" indent="-708596" algn="l">
              <a:lnSpc>
                <a:spcPct val="90000"/>
              </a:lnSpc>
              <a:spcBef>
                <a:spcPts val="2362"/>
              </a:spcBef>
              <a:spcAft>
                <a:spcPts val="0"/>
              </a:spcAft>
              <a:buClr>
                <a:schemeClr val="dk1"/>
              </a:buClr>
              <a:buSzPts val="7559"/>
              <a:buChar char="•"/>
              <a:defRPr sz="7558"/>
            </a:lvl1pPr>
            <a:lvl2pPr marL="914400" lvl="1" indent="-648589" algn="l">
              <a:lnSpc>
                <a:spcPct val="90000"/>
              </a:lnSpc>
              <a:spcBef>
                <a:spcPts val="1181"/>
              </a:spcBef>
              <a:spcAft>
                <a:spcPts val="0"/>
              </a:spcAft>
              <a:buClr>
                <a:schemeClr val="dk1"/>
              </a:buClr>
              <a:buSzPts val="6614"/>
              <a:buChar char="•"/>
              <a:defRPr sz="6614"/>
            </a:lvl2pPr>
            <a:lvl3pPr marL="1371600" lvl="2" indent="-588581" algn="l">
              <a:lnSpc>
                <a:spcPct val="90000"/>
              </a:lnSpc>
              <a:spcBef>
                <a:spcPts val="1181"/>
              </a:spcBef>
              <a:spcAft>
                <a:spcPts val="0"/>
              </a:spcAft>
              <a:buClr>
                <a:schemeClr val="dk1"/>
              </a:buClr>
              <a:buSzPts val="5669"/>
              <a:buChar char="•"/>
              <a:defRPr sz="5669"/>
            </a:lvl3pPr>
            <a:lvl4pPr marL="1828800" lvl="3" indent="-528574" algn="l">
              <a:lnSpc>
                <a:spcPct val="90000"/>
              </a:lnSpc>
              <a:spcBef>
                <a:spcPts val="1181"/>
              </a:spcBef>
              <a:spcAft>
                <a:spcPts val="0"/>
              </a:spcAft>
              <a:buClr>
                <a:schemeClr val="dk1"/>
              </a:buClr>
              <a:buSzPts val="4724"/>
              <a:buChar char="•"/>
              <a:defRPr sz="4724"/>
            </a:lvl4pPr>
            <a:lvl5pPr marL="2286000" lvl="4" indent="-528573" algn="l">
              <a:lnSpc>
                <a:spcPct val="90000"/>
              </a:lnSpc>
              <a:spcBef>
                <a:spcPts val="1181"/>
              </a:spcBef>
              <a:spcAft>
                <a:spcPts val="0"/>
              </a:spcAft>
              <a:buClr>
                <a:schemeClr val="dk1"/>
              </a:buClr>
              <a:buSzPts val="4724"/>
              <a:buChar char="•"/>
              <a:defRPr sz="4724"/>
            </a:lvl5pPr>
            <a:lvl6pPr marL="2743200" lvl="5" indent="-528573" algn="l">
              <a:lnSpc>
                <a:spcPct val="90000"/>
              </a:lnSpc>
              <a:spcBef>
                <a:spcPts val="1181"/>
              </a:spcBef>
              <a:spcAft>
                <a:spcPts val="0"/>
              </a:spcAft>
              <a:buClr>
                <a:schemeClr val="dk1"/>
              </a:buClr>
              <a:buSzPts val="4724"/>
              <a:buChar char="•"/>
              <a:defRPr sz="4724"/>
            </a:lvl6pPr>
            <a:lvl7pPr marL="3200400" lvl="6" indent="-528573" algn="l">
              <a:lnSpc>
                <a:spcPct val="90000"/>
              </a:lnSpc>
              <a:spcBef>
                <a:spcPts val="1181"/>
              </a:spcBef>
              <a:spcAft>
                <a:spcPts val="0"/>
              </a:spcAft>
              <a:buClr>
                <a:schemeClr val="dk1"/>
              </a:buClr>
              <a:buSzPts val="4724"/>
              <a:buChar char="•"/>
              <a:defRPr sz="4724"/>
            </a:lvl7pPr>
            <a:lvl8pPr marL="3657600" lvl="7" indent="-528573" algn="l">
              <a:lnSpc>
                <a:spcPct val="90000"/>
              </a:lnSpc>
              <a:spcBef>
                <a:spcPts val="1181"/>
              </a:spcBef>
              <a:spcAft>
                <a:spcPts val="0"/>
              </a:spcAft>
              <a:buClr>
                <a:schemeClr val="dk1"/>
              </a:buClr>
              <a:buSzPts val="4724"/>
              <a:buChar char="•"/>
              <a:defRPr sz="4724"/>
            </a:lvl8pPr>
            <a:lvl9pPr marL="4114800" lvl="8" indent="-528573" algn="l">
              <a:lnSpc>
                <a:spcPct val="90000"/>
              </a:lnSpc>
              <a:spcBef>
                <a:spcPts val="1181"/>
              </a:spcBef>
              <a:spcAft>
                <a:spcPts val="0"/>
              </a:spcAft>
              <a:buClr>
                <a:schemeClr val="dk1"/>
              </a:buClr>
              <a:buSzPts val="4724"/>
              <a:buChar char="•"/>
              <a:defRPr sz="4724"/>
            </a:lvl9pPr>
          </a:lstStyle>
          <a:p>
            <a:endParaRPr/>
          </a:p>
        </p:txBody>
      </p:sp>
      <p:sp>
        <p:nvSpPr>
          <p:cNvPr id="61" name="Google Shape;61;p10"/>
          <p:cNvSpPr txBox="1">
            <a:spLocks noGrp="1"/>
          </p:cNvSpPr>
          <p:nvPr>
            <p:ph type="body" idx="2"/>
          </p:nvPr>
        </p:nvSpPr>
        <p:spPr>
          <a:xfrm>
            <a:off x="1487781" y="9719786"/>
            <a:ext cx="6966409"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3780"/>
              <a:buNone/>
              <a:defRPr sz="3780"/>
            </a:lvl1pPr>
            <a:lvl2pPr marL="914400" lvl="1" indent="-228600" algn="l">
              <a:lnSpc>
                <a:spcPct val="90000"/>
              </a:lnSpc>
              <a:spcBef>
                <a:spcPts val="1181"/>
              </a:spcBef>
              <a:spcAft>
                <a:spcPts val="0"/>
              </a:spcAft>
              <a:buClr>
                <a:schemeClr val="dk1"/>
              </a:buClr>
              <a:buSzPts val="3307"/>
              <a:buNone/>
              <a:defRPr sz="3307"/>
            </a:lvl2pPr>
            <a:lvl3pPr marL="1371600" lvl="2" indent="-228600" algn="l">
              <a:lnSpc>
                <a:spcPct val="90000"/>
              </a:lnSpc>
              <a:spcBef>
                <a:spcPts val="1181"/>
              </a:spcBef>
              <a:spcAft>
                <a:spcPts val="0"/>
              </a:spcAft>
              <a:buClr>
                <a:schemeClr val="dk1"/>
              </a:buClr>
              <a:buSzPts val="2835"/>
              <a:buNone/>
              <a:defRPr sz="2835"/>
            </a:lvl3pPr>
            <a:lvl4pPr marL="1828800" lvl="3" indent="-228600" algn="l">
              <a:lnSpc>
                <a:spcPct val="90000"/>
              </a:lnSpc>
              <a:spcBef>
                <a:spcPts val="1181"/>
              </a:spcBef>
              <a:spcAft>
                <a:spcPts val="0"/>
              </a:spcAft>
              <a:buClr>
                <a:schemeClr val="dk1"/>
              </a:buClr>
              <a:buSzPts val="2362"/>
              <a:buNone/>
              <a:defRPr sz="2362"/>
            </a:lvl4pPr>
            <a:lvl5pPr marL="2286000" lvl="4" indent="-228600" algn="l">
              <a:lnSpc>
                <a:spcPct val="90000"/>
              </a:lnSpc>
              <a:spcBef>
                <a:spcPts val="1181"/>
              </a:spcBef>
              <a:spcAft>
                <a:spcPts val="0"/>
              </a:spcAft>
              <a:buClr>
                <a:schemeClr val="dk1"/>
              </a:buClr>
              <a:buSzPts val="2362"/>
              <a:buNone/>
              <a:defRPr sz="2362"/>
            </a:lvl5pPr>
            <a:lvl6pPr marL="2743200" lvl="5" indent="-228600" algn="l">
              <a:lnSpc>
                <a:spcPct val="90000"/>
              </a:lnSpc>
              <a:spcBef>
                <a:spcPts val="1181"/>
              </a:spcBef>
              <a:spcAft>
                <a:spcPts val="0"/>
              </a:spcAft>
              <a:buClr>
                <a:schemeClr val="dk1"/>
              </a:buClr>
              <a:buSzPts val="2362"/>
              <a:buNone/>
              <a:defRPr sz="2362"/>
            </a:lvl6pPr>
            <a:lvl7pPr marL="3200400" lvl="6" indent="-228600" algn="l">
              <a:lnSpc>
                <a:spcPct val="90000"/>
              </a:lnSpc>
              <a:spcBef>
                <a:spcPts val="1181"/>
              </a:spcBef>
              <a:spcAft>
                <a:spcPts val="0"/>
              </a:spcAft>
              <a:buClr>
                <a:schemeClr val="dk1"/>
              </a:buClr>
              <a:buSzPts val="2362"/>
              <a:buNone/>
              <a:defRPr sz="2362"/>
            </a:lvl7pPr>
            <a:lvl8pPr marL="3657600" lvl="7" indent="-228600" algn="l">
              <a:lnSpc>
                <a:spcPct val="90000"/>
              </a:lnSpc>
              <a:spcBef>
                <a:spcPts val="1181"/>
              </a:spcBef>
              <a:spcAft>
                <a:spcPts val="0"/>
              </a:spcAft>
              <a:buClr>
                <a:schemeClr val="dk1"/>
              </a:buClr>
              <a:buSzPts val="2362"/>
              <a:buNone/>
              <a:defRPr sz="2362"/>
            </a:lvl8pPr>
            <a:lvl9pPr marL="4114800" lvl="8" indent="-228600" algn="l">
              <a:lnSpc>
                <a:spcPct val="90000"/>
              </a:lnSpc>
              <a:spcBef>
                <a:spcPts val="1181"/>
              </a:spcBef>
              <a:spcAft>
                <a:spcPts val="0"/>
              </a:spcAft>
              <a:buClr>
                <a:schemeClr val="dk1"/>
              </a:buClr>
              <a:buSzPts val="2362"/>
              <a:buNone/>
              <a:defRPr sz="2362"/>
            </a:lvl9pPr>
          </a:lstStyle>
          <a:p>
            <a:endParaRPr/>
          </a:p>
        </p:txBody>
      </p:sp>
      <p:sp>
        <p:nvSpPr>
          <p:cNvPr id="62" name="Google Shape;62;p10"/>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487781" y="2159952"/>
            <a:ext cx="6966409"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559"/>
              <a:buFont typeface="Calibri"/>
              <a:buNone/>
              <a:defRPr sz="755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9182611" y="4664905"/>
            <a:ext cx="10934760" cy="23024494"/>
          </a:xfrm>
          <a:prstGeom prst="rect">
            <a:avLst/>
          </a:prstGeom>
          <a:noFill/>
          <a:ln>
            <a:noFill/>
          </a:ln>
        </p:spPr>
      </p:sp>
      <p:sp>
        <p:nvSpPr>
          <p:cNvPr id="68" name="Google Shape;68;p11"/>
          <p:cNvSpPr txBox="1">
            <a:spLocks noGrp="1"/>
          </p:cNvSpPr>
          <p:nvPr>
            <p:ph type="body" idx="1"/>
          </p:nvPr>
        </p:nvSpPr>
        <p:spPr>
          <a:xfrm>
            <a:off x="1487781" y="9719786"/>
            <a:ext cx="6966409"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3780"/>
              <a:buNone/>
              <a:defRPr sz="3780"/>
            </a:lvl1pPr>
            <a:lvl2pPr marL="914400" lvl="1" indent="-228600" algn="l">
              <a:lnSpc>
                <a:spcPct val="90000"/>
              </a:lnSpc>
              <a:spcBef>
                <a:spcPts val="1181"/>
              </a:spcBef>
              <a:spcAft>
                <a:spcPts val="0"/>
              </a:spcAft>
              <a:buClr>
                <a:schemeClr val="dk1"/>
              </a:buClr>
              <a:buSzPts val="3307"/>
              <a:buNone/>
              <a:defRPr sz="3307"/>
            </a:lvl2pPr>
            <a:lvl3pPr marL="1371600" lvl="2" indent="-228600" algn="l">
              <a:lnSpc>
                <a:spcPct val="90000"/>
              </a:lnSpc>
              <a:spcBef>
                <a:spcPts val="1181"/>
              </a:spcBef>
              <a:spcAft>
                <a:spcPts val="0"/>
              </a:spcAft>
              <a:buClr>
                <a:schemeClr val="dk1"/>
              </a:buClr>
              <a:buSzPts val="2835"/>
              <a:buNone/>
              <a:defRPr sz="2835"/>
            </a:lvl3pPr>
            <a:lvl4pPr marL="1828800" lvl="3" indent="-228600" algn="l">
              <a:lnSpc>
                <a:spcPct val="90000"/>
              </a:lnSpc>
              <a:spcBef>
                <a:spcPts val="1181"/>
              </a:spcBef>
              <a:spcAft>
                <a:spcPts val="0"/>
              </a:spcAft>
              <a:buClr>
                <a:schemeClr val="dk1"/>
              </a:buClr>
              <a:buSzPts val="2362"/>
              <a:buNone/>
              <a:defRPr sz="2362"/>
            </a:lvl4pPr>
            <a:lvl5pPr marL="2286000" lvl="4" indent="-228600" algn="l">
              <a:lnSpc>
                <a:spcPct val="90000"/>
              </a:lnSpc>
              <a:spcBef>
                <a:spcPts val="1181"/>
              </a:spcBef>
              <a:spcAft>
                <a:spcPts val="0"/>
              </a:spcAft>
              <a:buClr>
                <a:schemeClr val="dk1"/>
              </a:buClr>
              <a:buSzPts val="2362"/>
              <a:buNone/>
              <a:defRPr sz="2362"/>
            </a:lvl5pPr>
            <a:lvl6pPr marL="2743200" lvl="5" indent="-228600" algn="l">
              <a:lnSpc>
                <a:spcPct val="90000"/>
              </a:lnSpc>
              <a:spcBef>
                <a:spcPts val="1181"/>
              </a:spcBef>
              <a:spcAft>
                <a:spcPts val="0"/>
              </a:spcAft>
              <a:buClr>
                <a:schemeClr val="dk1"/>
              </a:buClr>
              <a:buSzPts val="2362"/>
              <a:buNone/>
              <a:defRPr sz="2362"/>
            </a:lvl6pPr>
            <a:lvl7pPr marL="3200400" lvl="6" indent="-228600" algn="l">
              <a:lnSpc>
                <a:spcPct val="90000"/>
              </a:lnSpc>
              <a:spcBef>
                <a:spcPts val="1181"/>
              </a:spcBef>
              <a:spcAft>
                <a:spcPts val="0"/>
              </a:spcAft>
              <a:buClr>
                <a:schemeClr val="dk1"/>
              </a:buClr>
              <a:buSzPts val="2362"/>
              <a:buNone/>
              <a:defRPr sz="2362"/>
            </a:lvl7pPr>
            <a:lvl8pPr marL="3657600" lvl="7" indent="-228600" algn="l">
              <a:lnSpc>
                <a:spcPct val="90000"/>
              </a:lnSpc>
              <a:spcBef>
                <a:spcPts val="1181"/>
              </a:spcBef>
              <a:spcAft>
                <a:spcPts val="0"/>
              </a:spcAft>
              <a:buClr>
                <a:schemeClr val="dk1"/>
              </a:buClr>
              <a:buSzPts val="2362"/>
              <a:buNone/>
              <a:defRPr sz="2362"/>
            </a:lvl8pPr>
            <a:lvl9pPr marL="4114800" lvl="8" indent="-228600" algn="l">
              <a:lnSpc>
                <a:spcPct val="90000"/>
              </a:lnSpc>
              <a:spcBef>
                <a:spcPts val="1181"/>
              </a:spcBef>
              <a:spcAft>
                <a:spcPts val="0"/>
              </a:spcAft>
              <a:buClr>
                <a:schemeClr val="dk1"/>
              </a:buClr>
              <a:buSzPts val="2362"/>
              <a:buNone/>
              <a:defRPr sz="2362"/>
            </a:lvl9pPr>
          </a:lstStyle>
          <a:p>
            <a:endParaRPr/>
          </a:p>
        </p:txBody>
      </p:sp>
      <p:sp>
        <p:nvSpPr>
          <p:cNvPr id="69" name="Google Shape;69;p11"/>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394"/>
              <a:buFont typeface="Calibri"/>
              <a:buNone/>
              <a:defRPr sz="1039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484968" y="8624810"/>
            <a:ext cx="18629590" cy="20557051"/>
          </a:xfrm>
          <a:prstGeom prst="rect">
            <a:avLst/>
          </a:prstGeom>
          <a:noFill/>
          <a:ln>
            <a:noFill/>
          </a:ln>
        </p:spPr>
        <p:txBody>
          <a:bodyPr spcFirstLastPara="1" wrap="square" lIns="91425" tIns="45700" rIns="91425" bIns="45700" anchor="t" anchorCtr="0">
            <a:normAutofit/>
          </a:bodyPr>
          <a:lstStyle>
            <a:lvl1pPr marL="457200" marR="0" lvl="0" indent="-648589" algn="l" rtl="0">
              <a:lnSpc>
                <a:spcPct val="90000"/>
              </a:lnSpc>
              <a:spcBef>
                <a:spcPts val="2362"/>
              </a:spcBef>
              <a:spcAft>
                <a:spcPts val="0"/>
              </a:spcAft>
              <a:buClr>
                <a:schemeClr val="dk1"/>
              </a:buClr>
              <a:buSzPts val="6614"/>
              <a:buFont typeface="Arial"/>
              <a:buChar char="•"/>
              <a:defRPr sz="6614" b="0" i="0" u="none" strike="noStrike" cap="none">
                <a:solidFill>
                  <a:schemeClr val="dk1"/>
                </a:solidFill>
                <a:latin typeface="Calibri"/>
                <a:ea typeface="Calibri"/>
                <a:cs typeface="Calibri"/>
                <a:sym typeface="Calibri"/>
              </a:defRPr>
            </a:lvl1pPr>
            <a:lvl2pPr marL="914400" marR="0" lvl="1" indent="-588581" algn="l" rtl="0">
              <a:lnSpc>
                <a:spcPct val="90000"/>
              </a:lnSpc>
              <a:spcBef>
                <a:spcPts val="1181"/>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2pPr>
            <a:lvl3pPr marL="1371600" marR="0" lvl="2" indent="-528574" algn="l" rtl="0">
              <a:lnSpc>
                <a:spcPct val="90000"/>
              </a:lnSpc>
              <a:spcBef>
                <a:spcPts val="1181"/>
              </a:spcBef>
              <a:spcAft>
                <a:spcPts val="0"/>
              </a:spcAft>
              <a:buClr>
                <a:schemeClr val="dk1"/>
              </a:buClr>
              <a:buSzPts val="4724"/>
              <a:buFont typeface="Arial"/>
              <a:buChar char="•"/>
              <a:defRPr sz="4724" b="0" i="0" u="none" strike="noStrike" cap="none">
                <a:solidFill>
                  <a:schemeClr val="dk1"/>
                </a:solidFill>
                <a:latin typeface="Calibri"/>
                <a:ea typeface="Calibri"/>
                <a:cs typeface="Calibri"/>
                <a:sym typeface="Calibri"/>
              </a:defRPr>
            </a:lvl3pPr>
            <a:lvl4pPr marL="1828800" marR="0" lvl="3" indent="-498602"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4pPr>
            <a:lvl5pPr marL="2286000" marR="0" lvl="4"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5pPr>
            <a:lvl6pPr marL="2743200" marR="0" lvl="5"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6pPr>
            <a:lvl7pPr marL="3200400" marR="0" lvl="6"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7pPr>
            <a:lvl8pPr marL="3657600" marR="0" lvl="7"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8pPr>
            <a:lvl9pPr marL="4114800" marR="0" lvl="8" indent="-498602"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3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3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835" b="0" i="0" u="none" strike="noStrike" cap="none">
                <a:solidFill>
                  <a:srgbClr val="888888"/>
                </a:solidFill>
                <a:latin typeface="Calibri"/>
                <a:ea typeface="Calibri"/>
                <a:cs typeface="Calibri"/>
                <a:sym typeface="Calibri"/>
              </a:defRPr>
            </a:lvl1pPr>
            <a:lvl2pPr marL="0" marR="0" lvl="1" indent="0" algn="r" rtl="0">
              <a:spcBef>
                <a:spcPts val="0"/>
              </a:spcBef>
              <a:buNone/>
              <a:defRPr sz="2835" b="0" i="0" u="none" strike="noStrike" cap="none">
                <a:solidFill>
                  <a:srgbClr val="888888"/>
                </a:solidFill>
                <a:latin typeface="Calibri"/>
                <a:ea typeface="Calibri"/>
                <a:cs typeface="Calibri"/>
                <a:sym typeface="Calibri"/>
              </a:defRPr>
            </a:lvl2pPr>
            <a:lvl3pPr marL="0" marR="0" lvl="2" indent="0" algn="r" rtl="0">
              <a:spcBef>
                <a:spcPts val="0"/>
              </a:spcBef>
              <a:buNone/>
              <a:defRPr sz="2835" b="0" i="0" u="none" strike="noStrike" cap="none">
                <a:solidFill>
                  <a:srgbClr val="888888"/>
                </a:solidFill>
                <a:latin typeface="Calibri"/>
                <a:ea typeface="Calibri"/>
                <a:cs typeface="Calibri"/>
                <a:sym typeface="Calibri"/>
              </a:defRPr>
            </a:lvl3pPr>
            <a:lvl4pPr marL="0" marR="0" lvl="3" indent="0" algn="r" rtl="0">
              <a:spcBef>
                <a:spcPts val="0"/>
              </a:spcBef>
              <a:buNone/>
              <a:defRPr sz="2835" b="0" i="0" u="none" strike="noStrike" cap="none">
                <a:solidFill>
                  <a:srgbClr val="888888"/>
                </a:solidFill>
                <a:latin typeface="Calibri"/>
                <a:ea typeface="Calibri"/>
                <a:cs typeface="Calibri"/>
                <a:sym typeface="Calibri"/>
              </a:defRPr>
            </a:lvl4pPr>
            <a:lvl5pPr marL="0" marR="0" lvl="4" indent="0" algn="r" rtl="0">
              <a:spcBef>
                <a:spcPts val="0"/>
              </a:spcBef>
              <a:buNone/>
              <a:defRPr sz="2835" b="0" i="0" u="none" strike="noStrike" cap="none">
                <a:solidFill>
                  <a:srgbClr val="888888"/>
                </a:solidFill>
                <a:latin typeface="Calibri"/>
                <a:ea typeface="Calibri"/>
                <a:cs typeface="Calibri"/>
                <a:sym typeface="Calibri"/>
              </a:defRPr>
            </a:lvl5pPr>
            <a:lvl6pPr marL="0" marR="0" lvl="5" indent="0" algn="r" rtl="0">
              <a:spcBef>
                <a:spcPts val="0"/>
              </a:spcBef>
              <a:buNone/>
              <a:defRPr sz="2835" b="0" i="0" u="none" strike="noStrike" cap="none">
                <a:solidFill>
                  <a:srgbClr val="888888"/>
                </a:solidFill>
                <a:latin typeface="Calibri"/>
                <a:ea typeface="Calibri"/>
                <a:cs typeface="Calibri"/>
                <a:sym typeface="Calibri"/>
              </a:defRPr>
            </a:lvl6pPr>
            <a:lvl7pPr marL="0" marR="0" lvl="6" indent="0" algn="r" rtl="0">
              <a:spcBef>
                <a:spcPts val="0"/>
              </a:spcBef>
              <a:buNone/>
              <a:defRPr sz="2835" b="0" i="0" u="none" strike="noStrike" cap="none">
                <a:solidFill>
                  <a:srgbClr val="888888"/>
                </a:solidFill>
                <a:latin typeface="Calibri"/>
                <a:ea typeface="Calibri"/>
                <a:cs typeface="Calibri"/>
                <a:sym typeface="Calibri"/>
              </a:defRPr>
            </a:lvl7pPr>
            <a:lvl8pPr marL="0" marR="0" lvl="7" indent="0" algn="r" rtl="0">
              <a:spcBef>
                <a:spcPts val="0"/>
              </a:spcBef>
              <a:buNone/>
              <a:defRPr sz="2835" b="0" i="0" u="none" strike="noStrike" cap="none">
                <a:solidFill>
                  <a:srgbClr val="888888"/>
                </a:solidFill>
                <a:latin typeface="Calibri"/>
                <a:ea typeface="Calibri"/>
                <a:cs typeface="Calibri"/>
                <a:sym typeface="Calibri"/>
              </a:defRPr>
            </a:lvl8pPr>
            <a:lvl9pPr marL="0" marR="0" lvl="8" indent="0" algn="r" rtl="0">
              <a:spcBef>
                <a:spcPts val="0"/>
              </a:spcBef>
              <a:buNone/>
              <a:defRPr sz="28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90" name="Google Shape;90;p1"/>
          <p:cNvSpPr/>
          <p:nvPr/>
        </p:nvSpPr>
        <p:spPr>
          <a:xfrm>
            <a:off x="519999" y="2742440"/>
            <a:ext cx="20559526" cy="1850723"/>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3200" b="0"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First name </a:t>
            </a:r>
            <a:r>
              <a:rPr lang="en-GB" sz="3200" b="1" i="0" u="none" strike="noStrike" cap="none" dirty="0">
                <a:solidFill>
                  <a:schemeClr val="dk1"/>
                </a:solidFill>
                <a:latin typeface="Arial"/>
                <a:ea typeface="Arial"/>
                <a:cs typeface="Arial"/>
                <a:sym typeface="Arial"/>
              </a:rPr>
              <a:t>Last name </a:t>
            </a:r>
            <a:r>
              <a:rPr lang="en-GB" sz="3200" dirty="0">
                <a:solidFill>
                  <a:schemeClr val="dk1"/>
                </a:solidFill>
              </a:rPr>
              <a:t>¹</a:t>
            </a:r>
            <a:r>
              <a:rPr lang="en-GB" sz="3200" i="0" u="none" strike="noStrike" cap="none" dirty="0">
                <a:solidFill>
                  <a:schemeClr val="dk1"/>
                </a:solidFill>
                <a:latin typeface="Arial"/>
                <a:ea typeface="Arial"/>
                <a:cs typeface="Arial"/>
                <a:sym typeface="Arial"/>
              </a:rPr>
              <a:t>, First name </a:t>
            </a:r>
            <a:r>
              <a:rPr lang="en-GB" sz="3200" b="1" i="0" u="none" strike="noStrike" cap="none" dirty="0">
                <a:solidFill>
                  <a:schemeClr val="dk1"/>
                </a:solidFill>
                <a:latin typeface="Arial"/>
                <a:ea typeface="Arial"/>
                <a:cs typeface="Arial"/>
                <a:sym typeface="Arial"/>
              </a:rPr>
              <a:t>Last name</a:t>
            </a:r>
            <a:r>
              <a:rPr lang="cs-CZ" sz="3200" b="1"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², First name </a:t>
            </a:r>
            <a:r>
              <a:rPr lang="en-GB" sz="3200" b="1" i="0" u="none" strike="noStrike" cap="none" dirty="0">
                <a:solidFill>
                  <a:schemeClr val="dk1"/>
                </a:solidFill>
                <a:latin typeface="Arial"/>
                <a:ea typeface="Arial"/>
                <a:cs typeface="Arial"/>
                <a:sym typeface="Arial"/>
              </a:rPr>
              <a:t>Last name</a:t>
            </a:r>
            <a:r>
              <a:rPr lang="cs-CZ" sz="3200" b="1"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², ... (Arial, </a:t>
            </a:r>
            <a:r>
              <a:rPr lang="en-GB" sz="3200" b="1" i="0" u="none" strike="noStrike" cap="none" dirty="0">
                <a:solidFill>
                  <a:schemeClr val="dk1"/>
                </a:solidFill>
                <a:latin typeface="Arial"/>
                <a:ea typeface="Arial"/>
                <a:cs typeface="Arial"/>
                <a:sym typeface="Arial"/>
              </a:rPr>
              <a:t>last name in bold </a:t>
            </a:r>
            <a:r>
              <a:rPr lang="en-GB" sz="3200" i="0" u="none" strike="noStrike" cap="none" dirty="0">
                <a:solidFill>
                  <a:schemeClr val="dk1"/>
                </a:solidFill>
                <a:latin typeface="Arial"/>
                <a:ea typeface="Arial"/>
                <a:cs typeface="Arial"/>
                <a:sym typeface="Arial"/>
              </a:rPr>
              <a:t>size 36)</a:t>
            </a:r>
            <a:endParaRPr lang="cs-CZ" sz="3200" i="0" u="none" strike="noStrike" cap="none" dirty="0">
              <a:solidFill>
                <a:schemeClr val="dk1"/>
              </a:solidFill>
              <a:latin typeface="Arial"/>
              <a:ea typeface="Arial"/>
              <a:cs typeface="Arial"/>
              <a:sym typeface="Arial"/>
            </a:endParaRPr>
          </a:p>
          <a:p>
            <a:pPr marL="0" marR="0" lvl="0" indent="0" algn="ctr" rtl="0">
              <a:spcBef>
                <a:spcPts val="600"/>
              </a:spcBef>
              <a:spcAft>
                <a:spcPts val="0"/>
              </a:spcAft>
              <a:buNone/>
            </a:pPr>
            <a:r>
              <a:rPr lang="en-GB" sz="2400" dirty="0">
                <a:solidFill>
                  <a:schemeClr val="dk1"/>
                </a:solidFill>
              </a:rPr>
              <a:t>¹</a:t>
            </a:r>
            <a:r>
              <a:rPr lang="en-GB" sz="2400" i="0" u="none" strike="noStrike" cap="none" dirty="0">
                <a:solidFill>
                  <a:schemeClr val="dk1"/>
                </a:solidFill>
                <a:latin typeface="Arial"/>
                <a:ea typeface="Arial"/>
                <a:cs typeface="Arial"/>
                <a:sym typeface="Arial"/>
              </a:rPr>
              <a:t> Brno University of Technology, Faculty of Civil Engineering, </a:t>
            </a:r>
            <a:endParaRPr lang="cs-CZ" sz="2400" i="0" u="none" strike="noStrike" cap="none" dirty="0">
              <a:solidFill>
                <a:schemeClr val="dk1"/>
              </a:solidFill>
              <a:latin typeface="Arial"/>
              <a:ea typeface="Arial"/>
              <a:cs typeface="Arial"/>
              <a:sym typeface="Arial"/>
            </a:endParaRPr>
          </a:p>
          <a:p>
            <a:pPr marL="0" marR="0" lvl="0" indent="0" algn="ctr" rtl="0">
              <a:spcBef>
                <a:spcPts val="600"/>
              </a:spcBef>
              <a:spcAft>
                <a:spcPts val="0"/>
              </a:spcAft>
              <a:buNone/>
            </a:pPr>
            <a:r>
              <a:rPr lang="en-GB" sz="2400" i="0" u="none" strike="noStrike" cap="none" dirty="0">
                <a:solidFill>
                  <a:schemeClr val="dk1"/>
                </a:solidFill>
                <a:latin typeface="Arial"/>
                <a:ea typeface="Arial"/>
                <a:cs typeface="Arial"/>
                <a:sym typeface="Arial"/>
              </a:rPr>
              <a:t>Department of Technology of Building Materials and Components (Arial, 24)</a:t>
            </a:r>
            <a:r>
              <a:rPr lang="cs-CZ" sz="2400" i="0" u="none" strike="noStrike" cap="none" dirty="0">
                <a:solidFill>
                  <a:schemeClr val="dk1"/>
                </a:solidFill>
                <a:latin typeface="Arial"/>
                <a:ea typeface="Arial"/>
                <a:cs typeface="Arial"/>
                <a:sym typeface="Arial"/>
              </a:rPr>
              <a:t> </a:t>
            </a:r>
          </a:p>
          <a:p>
            <a:pPr marL="0" marR="0" lvl="0" indent="0" algn="ctr" rtl="0">
              <a:spcBef>
                <a:spcPts val="600"/>
              </a:spcBef>
              <a:spcAft>
                <a:spcPts val="0"/>
              </a:spcAft>
              <a:buNone/>
            </a:pPr>
            <a:r>
              <a:rPr lang="en-GB" sz="2400" i="0" u="none" strike="noStrike" cap="none" dirty="0">
                <a:solidFill>
                  <a:schemeClr val="dk1"/>
                </a:solidFill>
                <a:latin typeface="Arial"/>
                <a:ea typeface="Arial"/>
                <a:cs typeface="Arial"/>
                <a:sym typeface="Arial"/>
              </a:rPr>
              <a:t>² Institutions of other co-authors (Arial, 24)</a:t>
            </a:r>
            <a:endParaRPr sz="2400" dirty="0"/>
          </a:p>
        </p:txBody>
      </p:sp>
      <p:sp>
        <p:nvSpPr>
          <p:cNvPr id="91" name="Google Shape;91;p1"/>
          <p:cNvSpPr/>
          <p:nvPr/>
        </p:nvSpPr>
        <p:spPr>
          <a:xfrm>
            <a:off x="2732407" y="676534"/>
            <a:ext cx="16150707" cy="2016391"/>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5100" b="0" i="0" u="none" strike="noStrike" cap="none" dirty="0">
                <a:solidFill>
                  <a:schemeClr val="tx1"/>
                </a:solidFill>
                <a:latin typeface="Calibri"/>
                <a:ea typeface="Calibri"/>
                <a:cs typeface="Calibri"/>
                <a:sym typeface="Calibri"/>
              </a:rPr>
              <a:t> </a:t>
            </a:r>
            <a:r>
              <a:rPr lang="cs-CZ" sz="4400" b="1" i="0" u="none" strike="noStrike" cap="none" dirty="0">
                <a:solidFill>
                  <a:schemeClr val="tx1"/>
                </a:solidFill>
                <a:latin typeface="Arial"/>
                <a:ea typeface="Arial"/>
                <a:cs typeface="Arial"/>
                <a:sym typeface="Arial"/>
              </a:rPr>
              <a:t>POSTER TITLE POSTER RECOMMENDED FORMATTING AND VISUALS (ARIAL, BOLD 44)</a:t>
            </a:r>
            <a:endParaRPr dirty="0">
              <a:solidFill>
                <a:schemeClr val="tx1"/>
              </a:solidFill>
            </a:endParaRPr>
          </a:p>
        </p:txBody>
      </p:sp>
      <p:grpSp>
        <p:nvGrpSpPr>
          <p:cNvPr id="103" name="Google Shape;103;p1"/>
          <p:cNvGrpSpPr/>
          <p:nvPr/>
        </p:nvGrpSpPr>
        <p:grpSpPr>
          <a:xfrm>
            <a:off x="697649" y="4620907"/>
            <a:ext cx="20000618" cy="302990"/>
            <a:chOff x="698917" y="5191017"/>
            <a:chExt cx="20657821" cy="707865"/>
          </a:xfrm>
        </p:grpSpPr>
        <p:sp>
          <p:nvSpPr>
            <p:cNvPr id="104" name="Google Shape;104;p1"/>
            <p:cNvSpPr/>
            <p:nvPr/>
          </p:nvSpPr>
          <p:spPr>
            <a:xfrm>
              <a:off x="698917" y="5191017"/>
              <a:ext cx="20657821" cy="707865"/>
            </a:xfrm>
            <a:prstGeom prst="roundRect">
              <a:avLst>
                <a:gd name="adj" fmla="val 0"/>
              </a:avLst>
            </a:prstGeom>
            <a:solidFill>
              <a:schemeClr val="lt1"/>
            </a:solidFill>
            <a:ln>
              <a:noFill/>
            </a:ln>
          </p:spPr>
          <p:txBody>
            <a:bodyPr spcFirstLastPara="1" wrap="square" lIns="91425" tIns="90000" rIns="91425" bIns="90000" anchor="t" anchorCtr="0">
              <a:noAutofit/>
            </a:bodyPr>
            <a:lstStyle/>
            <a:p>
              <a:pPr marL="0" marR="0" lvl="0" indent="0" algn="l" rtl="0">
                <a:spcBef>
                  <a:spcPts val="0"/>
                </a:spcBef>
                <a:spcAft>
                  <a:spcPts val="0"/>
                </a:spcAft>
                <a:buNone/>
              </a:pPr>
              <a:r>
                <a:rPr lang="cs-CZ" sz="32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105" name="Google Shape;105;p1"/>
            <p:cNvCxnSpPr/>
            <p:nvPr/>
          </p:nvCxnSpPr>
          <p:spPr>
            <a:xfrm>
              <a:off x="698917" y="5898882"/>
              <a:ext cx="20657821" cy="0"/>
            </a:xfrm>
            <a:prstGeom prst="straightConnector1">
              <a:avLst/>
            </a:prstGeom>
            <a:noFill/>
            <a:ln w="76200" cap="flat" cmpd="sng">
              <a:solidFill>
                <a:srgbClr val="68901F"/>
              </a:solidFill>
              <a:prstDash val="solid"/>
              <a:miter lim="800000"/>
              <a:headEnd type="none" w="sm" len="sm"/>
              <a:tailEnd type="none" w="sm" len="sm"/>
            </a:ln>
          </p:spPr>
        </p:cxnSp>
      </p:grpSp>
      <p:pic>
        <p:nvPicPr>
          <p:cNvPr id="136" name="Google Shape;136;p1" descr="Výsledek obrázku pro vut logo"/>
          <p:cNvPicPr preferRelativeResize="0"/>
          <p:nvPr/>
        </p:nvPicPr>
        <p:blipFill rotWithShape="1">
          <a:blip r:embed="rId3">
            <a:alphaModFix/>
          </a:blip>
          <a:srcRect l="7914" r="9346"/>
          <a:stretch/>
        </p:blipFill>
        <p:spPr>
          <a:xfrm>
            <a:off x="810416" y="1057861"/>
            <a:ext cx="1260000" cy="1260000"/>
          </a:xfrm>
          <a:prstGeom prst="rect">
            <a:avLst/>
          </a:prstGeom>
          <a:noFill/>
          <a:ln>
            <a:noFill/>
          </a:ln>
        </p:spPr>
      </p:pic>
      <p:sp>
        <p:nvSpPr>
          <p:cNvPr id="8" name="Obdélník 7">
            <a:extLst>
              <a:ext uri="{FF2B5EF4-FFF2-40B4-BE49-F238E27FC236}">
                <a16:creationId xmlns:a16="http://schemas.microsoft.com/office/drawing/2014/main" id="{78007EF1-C6AF-93DC-B94C-CE837E1030B2}"/>
              </a:ext>
            </a:extLst>
          </p:cNvPr>
          <p:cNvSpPr/>
          <p:nvPr/>
        </p:nvSpPr>
        <p:spPr>
          <a:xfrm>
            <a:off x="19474332" y="1057861"/>
            <a:ext cx="1260000" cy="12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ovéPole 20">
            <a:extLst>
              <a:ext uri="{FF2B5EF4-FFF2-40B4-BE49-F238E27FC236}">
                <a16:creationId xmlns:a16="http://schemas.microsoft.com/office/drawing/2014/main" id="{3626C6AB-955F-E4D7-C31A-EAB635C53F52}"/>
              </a:ext>
            </a:extLst>
          </p:cNvPr>
          <p:cNvSpPr txBox="1"/>
          <p:nvPr/>
        </p:nvSpPr>
        <p:spPr>
          <a:xfrm>
            <a:off x="19457721" y="992231"/>
            <a:ext cx="1260000" cy="1231106"/>
          </a:xfrm>
          <a:prstGeom prst="rect">
            <a:avLst/>
          </a:prstGeom>
          <a:noFill/>
        </p:spPr>
        <p:txBody>
          <a:bodyPr wrap="square" rtlCol="0">
            <a:spAutoFit/>
          </a:bodyPr>
          <a:lstStyle/>
          <a:p>
            <a:pPr algn="ctr"/>
            <a:r>
              <a:rPr lang="cs-CZ" sz="2400" dirty="0">
                <a:solidFill>
                  <a:schemeClr val="bg1"/>
                </a:solidFill>
              </a:rPr>
              <a:t>LOGO </a:t>
            </a:r>
            <a:r>
              <a:rPr lang="cs-CZ" sz="1600" dirty="0" err="1">
                <a:solidFill>
                  <a:schemeClr val="bg1"/>
                </a:solidFill>
              </a:rPr>
              <a:t>of</a:t>
            </a:r>
            <a:r>
              <a:rPr lang="cs-CZ" sz="1600" dirty="0">
                <a:solidFill>
                  <a:schemeClr val="bg1"/>
                </a:solidFill>
              </a:rPr>
              <a:t> </a:t>
            </a:r>
            <a:r>
              <a:rPr lang="cs-CZ" sz="1600" dirty="0" err="1">
                <a:solidFill>
                  <a:schemeClr val="bg1"/>
                </a:solidFill>
              </a:rPr>
              <a:t>your</a:t>
            </a:r>
            <a:r>
              <a:rPr lang="cs-CZ" sz="1600" dirty="0">
                <a:solidFill>
                  <a:schemeClr val="bg1"/>
                </a:solidFill>
              </a:rPr>
              <a:t> </a:t>
            </a:r>
            <a:r>
              <a:rPr lang="cs-CZ" sz="1600" dirty="0" err="1">
                <a:solidFill>
                  <a:schemeClr val="bg1"/>
                </a:solidFill>
              </a:rPr>
              <a:t>institution</a:t>
            </a:r>
            <a:r>
              <a:rPr lang="cs-CZ" sz="1600" dirty="0">
                <a:solidFill>
                  <a:schemeClr val="bg1"/>
                </a:solidFill>
              </a:rPr>
              <a:t> </a:t>
            </a:r>
            <a:r>
              <a:rPr lang="cs-CZ" sz="1800" dirty="0">
                <a:solidFill>
                  <a:schemeClr val="bg1"/>
                </a:solidFill>
              </a:rPr>
              <a:t>3.5 X 3.5 </a:t>
            </a:r>
            <a:endParaRPr lang="en-GB" sz="1800" dirty="0">
              <a:solidFill>
                <a:schemeClr val="bg1"/>
              </a:solidFill>
            </a:endParaRPr>
          </a:p>
        </p:txBody>
      </p:sp>
      <p:grpSp>
        <p:nvGrpSpPr>
          <p:cNvPr id="29" name="Google Shape;101;p1">
            <a:extLst>
              <a:ext uri="{FF2B5EF4-FFF2-40B4-BE49-F238E27FC236}">
                <a16:creationId xmlns:a16="http://schemas.microsoft.com/office/drawing/2014/main" id="{CD6E5576-81D9-C528-00BF-9CFB04AC0ADA}"/>
              </a:ext>
            </a:extLst>
          </p:cNvPr>
          <p:cNvGrpSpPr/>
          <p:nvPr/>
        </p:nvGrpSpPr>
        <p:grpSpPr>
          <a:xfrm>
            <a:off x="722914" y="5141396"/>
            <a:ext cx="9720001" cy="7287535"/>
            <a:chOff x="698914" y="5191017"/>
            <a:chExt cx="20469447" cy="7287535"/>
          </a:xfrm>
        </p:grpSpPr>
        <p:sp>
          <p:nvSpPr>
            <p:cNvPr id="30" name="Google Shape;102;p1">
              <a:extLst>
                <a:ext uri="{FF2B5EF4-FFF2-40B4-BE49-F238E27FC236}">
                  <a16:creationId xmlns:a16="http://schemas.microsoft.com/office/drawing/2014/main" id="{1866635A-C24C-2AC0-F0BA-21AC3653E313}"/>
                </a:ext>
              </a:extLst>
            </p:cNvPr>
            <p:cNvSpPr/>
            <p:nvPr/>
          </p:nvSpPr>
          <p:spPr>
            <a:xfrm>
              <a:off x="698914" y="6018152"/>
              <a:ext cx="20469443" cy="6460400"/>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0000" rIns="91425" bIns="900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This template serves as a template for the creation of a poster for the 2</a:t>
              </a:r>
              <a:r>
                <a:rPr lang="cs-CZ" sz="2400" dirty="0">
                  <a:solidFill>
                    <a:schemeClr val="dk1"/>
                  </a:solidFill>
                  <a:latin typeface="Arial"/>
                  <a:ea typeface="Arial"/>
                  <a:cs typeface="Arial"/>
                  <a:sym typeface="Arial"/>
                </a:rPr>
                <a:t>6</a:t>
              </a:r>
              <a:r>
                <a:rPr lang="en-GB" sz="2400" dirty="0" err="1">
                  <a:solidFill>
                    <a:schemeClr val="dk1"/>
                  </a:solidFill>
                  <a:latin typeface="Arial"/>
                  <a:ea typeface="Arial"/>
                  <a:cs typeface="Arial"/>
                  <a:sym typeface="Arial"/>
                </a:rPr>
                <a:t>rd</a:t>
              </a:r>
              <a:r>
                <a:rPr lang="en-GB" sz="2400" dirty="0">
                  <a:solidFill>
                    <a:schemeClr val="dk1"/>
                  </a:solidFill>
                  <a:latin typeface="Arial"/>
                  <a:ea typeface="Arial"/>
                  <a:cs typeface="Arial"/>
                  <a:sym typeface="Arial"/>
                </a:rPr>
                <a:t> JUNIORSTAV 202</a:t>
              </a:r>
              <a:r>
                <a:rPr lang="cs-CZ" sz="2400" dirty="0">
                  <a:solidFill>
                    <a:schemeClr val="dk1"/>
                  </a:solidFill>
                  <a:latin typeface="Arial"/>
                  <a:ea typeface="Arial"/>
                  <a:cs typeface="Arial"/>
                  <a:sym typeface="Arial"/>
                </a:rPr>
                <a:t>4</a:t>
              </a:r>
              <a:r>
                <a:rPr lang="cs-CZ" sz="2400" dirty="0">
                  <a:solidFill>
                    <a:schemeClr val="dk1"/>
                  </a:solidFill>
                </a:rPr>
                <a:t> </a:t>
              </a:r>
              <a:r>
                <a:rPr lang="en-GB" sz="2400" dirty="0">
                  <a:solidFill>
                    <a:schemeClr val="dk1"/>
                  </a:solidFill>
                  <a:latin typeface="Arial"/>
                  <a:ea typeface="Arial"/>
                  <a:cs typeface="Arial"/>
                  <a:sym typeface="Arial"/>
                </a:rPr>
                <a:t>international scientific conference on civil engineering. </a:t>
              </a:r>
              <a:r>
                <a:rPr lang="en-GB" sz="2400" b="1" dirty="0">
                  <a:solidFill>
                    <a:schemeClr val="dk1"/>
                  </a:solidFill>
                  <a:highlight>
                    <a:srgbClr val="FFFF00"/>
                  </a:highlight>
                  <a:latin typeface="Arial"/>
                  <a:ea typeface="Arial"/>
                  <a:cs typeface="Arial"/>
                  <a:sym typeface="Arial"/>
                </a:rPr>
                <a:t>This template is non-binding! the only thing you need to observe is the size of the</a:t>
              </a:r>
              <a:r>
                <a:rPr lang="cs-CZ" sz="2400" b="1" dirty="0">
                  <a:solidFill>
                    <a:schemeClr val="dk1"/>
                  </a:solidFill>
                  <a:highlight>
                    <a:srgbClr val="FFFF00"/>
                  </a:highlight>
                  <a:latin typeface="Arial"/>
                  <a:ea typeface="Arial"/>
                  <a:cs typeface="Arial"/>
                  <a:sym typeface="Arial"/>
                </a:rPr>
                <a:t> poster</a:t>
              </a:r>
              <a:r>
                <a:rPr lang="en-GB" sz="2400" dirty="0">
                  <a:solidFill>
                    <a:schemeClr val="dk1"/>
                  </a:solidFill>
                  <a:latin typeface="Arial"/>
                  <a:ea typeface="Arial"/>
                  <a:cs typeface="Arial"/>
                  <a:sym typeface="Arial"/>
                </a:rPr>
                <a:t>. All text should have been written in Arial font, size 24</a:t>
              </a:r>
              <a:r>
                <a:rPr lang="cs-CZ" sz="2400" dirty="0">
                  <a:solidFill>
                    <a:schemeClr val="dk1"/>
                  </a:solidFill>
                  <a:latin typeface="Arial"/>
                  <a:ea typeface="Arial"/>
                  <a:cs typeface="Arial"/>
                  <a:sym typeface="Arial"/>
                </a:rPr>
                <a:t> </a:t>
              </a:r>
              <a:r>
                <a:rPr lang="cs-CZ" sz="2400" dirty="0" err="1">
                  <a:solidFill>
                    <a:schemeClr val="dk1"/>
                  </a:solidFill>
                  <a:latin typeface="Arial"/>
                  <a:ea typeface="Arial"/>
                  <a:cs typeface="Arial"/>
                  <a:sym typeface="Arial"/>
                </a:rPr>
                <a:t>for</a:t>
              </a:r>
              <a:r>
                <a:rPr lang="cs-CZ" sz="2400" dirty="0">
                  <a:solidFill>
                    <a:schemeClr val="dk1"/>
                  </a:solidFill>
                  <a:latin typeface="Arial"/>
                  <a:ea typeface="Arial"/>
                  <a:cs typeface="Arial"/>
                  <a:sym typeface="Arial"/>
                </a:rPr>
                <a:t> </a:t>
              </a:r>
              <a:r>
                <a:rPr lang="cs-CZ" sz="2400" dirty="0" err="1">
                  <a:solidFill>
                    <a:schemeClr val="dk1"/>
                  </a:solidFill>
                  <a:latin typeface="Arial"/>
                  <a:ea typeface="Arial"/>
                  <a:cs typeface="Arial"/>
                  <a:sym typeface="Arial"/>
                </a:rPr>
                <a:t>good</a:t>
              </a:r>
              <a:r>
                <a:rPr lang="cs-CZ" sz="2400" dirty="0">
                  <a:solidFill>
                    <a:schemeClr val="dk1"/>
                  </a:solidFill>
                  <a:latin typeface="Arial"/>
                  <a:ea typeface="Arial"/>
                  <a:cs typeface="Arial"/>
                  <a:sym typeface="Arial"/>
                </a:rPr>
                <a:t> </a:t>
              </a:r>
              <a:r>
                <a:rPr lang="cs-CZ" sz="2400" dirty="0" err="1">
                  <a:solidFill>
                    <a:schemeClr val="dk1"/>
                  </a:solidFill>
                  <a:latin typeface="Arial"/>
                  <a:ea typeface="Arial"/>
                  <a:cs typeface="Arial"/>
                  <a:sym typeface="Arial"/>
                </a:rPr>
                <a:t>readability</a:t>
              </a:r>
              <a:r>
                <a:rPr lang="en-GB" sz="2400" dirty="0">
                  <a:solidFill>
                    <a:schemeClr val="dk1"/>
                  </a:solidFill>
                  <a:latin typeface="Arial"/>
                  <a:ea typeface="Arial"/>
                  <a:cs typeface="Arial"/>
                  <a:sym typeface="Arial"/>
                </a:rPr>
                <a:t>. </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The purpose of the poster is to encourage informal discussion during coffee breaks. It is a graphic representation of your paper and the topic presented. The poster presentation is itself a summary of your research and usually includes an overview of the research objectives, experimental methods, materials, results and discussion. The goal of the poster is to effectively and clearly communicate the results of your research in as few words as possible. However, keep the poster format set at </a:t>
              </a:r>
              <a:r>
                <a:rPr lang="en-GB" sz="2400" b="1" dirty="0">
                  <a:solidFill>
                    <a:schemeClr val="dk1"/>
                  </a:solidFill>
                  <a:highlight>
                    <a:srgbClr val="FFFF00"/>
                  </a:highlight>
                  <a:latin typeface="Arial"/>
                  <a:ea typeface="Arial"/>
                  <a:cs typeface="Arial"/>
                  <a:sym typeface="Arial"/>
                </a:rPr>
                <a:t>60 x 90 cm</a:t>
              </a:r>
              <a:r>
                <a:rPr lang="en-GB" sz="2400" dirty="0">
                  <a:solidFill>
                    <a:schemeClr val="dk1"/>
                  </a:solidFill>
                  <a:latin typeface="Arial"/>
                  <a:ea typeface="Arial"/>
                  <a:cs typeface="Arial"/>
                  <a:sym typeface="Arial"/>
                </a:rPr>
                <a:t>.</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The poster should be attractive to others in its content and layout.</a:t>
              </a:r>
              <a:r>
                <a:rPr lang="cs-CZ" sz="2400" dirty="0">
                  <a:solidFill>
                    <a:schemeClr val="dk1"/>
                  </a:solidFill>
                  <a:latin typeface="Arial"/>
                  <a:ea typeface="Arial"/>
                  <a:cs typeface="Arial"/>
                  <a:sym typeface="Arial"/>
                </a:rPr>
                <a:t> </a:t>
              </a:r>
              <a:r>
                <a:rPr lang="en-GB" sz="2400" dirty="0">
                  <a:solidFill>
                    <a:schemeClr val="dk1"/>
                  </a:solidFill>
                  <a:latin typeface="Arial"/>
                  <a:ea typeface="Arial"/>
                  <a:cs typeface="Arial"/>
                  <a:sym typeface="Arial"/>
                </a:rPr>
                <a:t>You can freely move the fields and change their width to suit your needs. In addition to but the paper format, also keep the outer edges of the page is </a:t>
              </a:r>
              <a:r>
                <a:rPr lang="en-GB" sz="2400" b="1" dirty="0">
                  <a:solidFill>
                    <a:schemeClr val="dk1"/>
                  </a:solidFill>
                  <a:latin typeface="Arial"/>
                  <a:ea typeface="Arial"/>
                  <a:cs typeface="Arial"/>
                  <a:sym typeface="Arial"/>
                </a:rPr>
                <a:t>2 cm</a:t>
              </a:r>
              <a:r>
                <a:rPr lang="en-GB" sz="2400" dirty="0">
                  <a:solidFill>
                    <a:schemeClr val="dk1"/>
                  </a:solidFill>
                  <a:latin typeface="Arial"/>
                  <a:ea typeface="Arial"/>
                  <a:cs typeface="Arial"/>
                  <a:sym typeface="Arial"/>
                </a:rPr>
                <a:t>. Text preferably aligned in a block.</a:t>
              </a:r>
              <a:endParaRPr dirty="0"/>
            </a:p>
          </p:txBody>
        </p:sp>
        <p:grpSp>
          <p:nvGrpSpPr>
            <p:cNvPr id="31" name="Google Shape;103;p1">
              <a:extLst>
                <a:ext uri="{FF2B5EF4-FFF2-40B4-BE49-F238E27FC236}">
                  <a16:creationId xmlns:a16="http://schemas.microsoft.com/office/drawing/2014/main" id="{E8FC0674-80DE-FC58-5210-738B66579293}"/>
                </a:ext>
              </a:extLst>
            </p:cNvPr>
            <p:cNvGrpSpPr/>
            <p:nvPr/>
          </p:nvGrpSpPr>
          <p:grpSpPr>
            <a:xfrm>
              <a:off x="698917" y="5191017"/>
              <a:ext cx="20469444" cy="707865"/>
              <a:chOff x="698917" y="5191017"/>
              <a:chExt cx="20657821" cy="707865"/>
            </a:xfrm>
          </p:grpSpPr>
          <p:sp>
            <p:nvSpPr>
              <p:cNvPr id="64" name="Google Shape;104;p1">
                <a:extLst>
                  <a:ext uri="{FF2B5EF4-FFF2-40B4-BE49-F238E27FC236}">
                    <a16:creationId xmlns:a16="http://schemas.microsoft.com/office/drawing/2014/main" id="{9CBDCB4E-A3B1-CFBC-82F9-53A2F416AD81}"/>
                  </a:ext>
                </a:extLst>
              </p:cNvPr>
              <p:cNvSpPr/>
              <p:nvPr/>
            </p:nvSpPr>
            <p:spPr>
              <a:xfrm>
                <a:off x="698917" y="5191017"/>
                <a:ext cx="20657821" cy="707865"/>
              </a:xfrm>
              <a:prstGeom prst="roundRect">
                <a:avLst>
                  <a:gd name="adj" fmla="val 0"/>
                </a:avLst>
              </a:prstGeom>
              <a:solidFill>
                <a:schemeClr val="lt1"/>
              </a:solidFill>
              <a:ln>
                <a:noFill/>
              </a:ln>
            </p:spPr>
            <p:txBody>
              <a:bodyPr spcFirstLastPara="1" wrap="square" lIns="91425" tIns="90000" rIns="91425" bIns="900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INTRODUCTION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65" name="Google Shape;105;p1">
                <a:extLst>
                  <a:ext uri="{FF2B5EF4-FFF2-40B4-BE49-F238E27FC236}">
                    <a16:creationId xmlns:a16="http://schemas.microsoft.com/office/drawing/2014/main" id="{3FACE497-C8FA-2EA9-C9F6-1FD29897FA31}"/>
                  </a:ext>
                </a:extLst>
              </p:cNvPr>
              <p:cNvCxnSpPr/>
              <p:nvPr/>
            </p:nvCxnSpPr>
            <p:spPr>
              <a:xfrm>
                <a:off x="698917" y="5898882"/>
                <a:ext cx="20657821"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66" name="Google Shape;106;p1">
            <a:extLst>
              <a:ext uri="{FF2B5EF4-FFF2-40B4-BE49-F238E27FC236}">
                <a16:creationId xmlns:a16="http://schemas.microsoft.com/office/drawing/2014/main" id="{8908F340-8B5D-0DDC-522E-1AC35BC12562}"/>
              </a:ext>
            </a:extLst>
          </p:cNvPr>
          <p:cNvGrpSpPr/>
          <p:nvPr/>
        </p:nvGrpSpPr>
        <p:grpSpPr>
          <a:xfrm>
            <a:off x="697649" y="12764023"/>
            <a:ext cx="9770574" cy="7711374"/>
            <a:chOff x="617681" y="7781214"/>
            <a:chExt cx="20201840" cy="7711374"/>
          </a:xfrm>
        </p:grpSpPr>
        <p:sp>
          <p:nvSpPr>
            <p:cNvPr id="67" name="Google Shape;107;p1">
              <a:extLst>
                <a:ext uri="{FF2B5EF4-FFF2-40B4-BE49-F238E27FC236}">
                  <a16:creationId xmlns:a16="http://schemas.microsoft.com/office/drawing/2014/main" id="{A5B0A5FE-A39B-EF99-0021-2C8C9D34694F}"/>
                </a:ext>
              </a:extLst>
            </p:cNvPr>
            <p:cNvSpPr/>
            <p:nvPr/>
          </p:nvSpPr>
          <p:spPr>
            <a:xfrm>
              <a:off x="722249" y="8659989"/>
              <a:ext cx="20097272" cy="6832599"/>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The main purpose is to ensure that the person viewing your poster understands the goal and subject of your research, even if they are not in the same field as you.  </a:t>
              </a:r>
              <a:endParaRPr lang="cs-CZ" sz="2400" dirty="0">
                <a:solidFill>
                  <a:schemeClr val="dk1"/>
                </a:solidFill>
                <a:latin typeface="Arial"/>
                <a:ea typeface="Arial"/>
                <a:cs typeface="Arial"/>
                <a:sym typeface="Arial"/>
              </a:endParaRPr>
            </a:p>
            <a:p>
              <a:pPr marL="0" marR="0" lvl="0" indent="0" algn="just" rtl="0">
                <a:spcBef>
                  <a:spcPts val="1200"/>
                </a:spcBef>
                <a:spcAft>
                  <a:spcPts val="0"/>
                </a:spcAft>
                <a:buNone/>
              </a:pPr>
              <a:r>
                <a:rPr lang="en-GB" sz="2400" dirty="0">
                  <a:solidFill>
                    <a:schemeClr val="dk1"/>
                  </a:solidFill>
                  <a:latin typeface="Arial"/>
                  <a:ea typeface="Arial"/>
                  <a:cs typeface="Arial"/>
                  <a:sym typeface="Arial"/>
                </a:rPr>
                <a:t>Other rules:</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Each paragraph should be no more than 2 sentences and less than 5 sentences.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Each sentence should contain no more than 30 words.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Use bullet points whenever possible.</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Use numbers to structure your content and to show your key findings.</a:t>
              </a:r>
              <a:endParaRPr lang="cs-CZ" sz="2400" dirty="0">
                <a:solidFill>
                  <a:schemeClr val="dk1"/>
                </a:solidFill>
                <a:latin typeface="Arial"/>
                <a:ea typeface="Arial"/>
                <a:cs typeface="Arial"/>
                <a:sym typeface="Arial"/>
              </a:endParaRPr>
            </a:p>
            <a:p>
              <a:pPr marR="0" lvl="0" algn="just" rtl="0">
                <a:spcBef>
                  <a:spcPts val="1200"/>
                </a:spcBef>
                <a:spcAft>
                  <a:spcPts val="1200"/>
                </a:spcAft>
              </a:pPr>
              <a:r>
                <a:rPr lang="en-GB" sz="2400" dirty="0">
                  <a:solidFill>
                    <a:schemeClr val="dk1"/>
                  </a:solidFill>
                  <a:latin typeface="Arial"/>
                  <a:ea typeface="Arial"/>
                  <a:cs typeface="Arial"/>
                  <a:sym typeface="Arial"/>
                </a:rPr>
                <a:t>Focus on the key questions you want to answer. Start by answering the "Why?" question you are working on, followed by "What am I adding?", "How? Methods," What did I find?</a:t>
              </a:r>
              <a:r>
                <a:rPr lang="cs-CZ" sz="2400" dirty="0">
                  <a:solidFill>
                    <a:schemeClr val="dk1"/>
                  </a:solidFill>
                  <a:latin typeface="Arial"/>
                  <a:ea typeface="Arial"/>
                  <a:cs typeface="Arial"/>
                  <a:sym typeface="Arial"/>
                </a:rPr>
                <a:t> </a:t>
              </a:r>
              <a:r>
                <a:rPr lang="en-GB" sz="2400" dirty="0">
                  <a:solidFill>
                    <a:schemeClr val="dk1"/>
                  </a:solidFill>
                  <a:latin typeface="Arial"/>
                  <a:ea typeface="Arial"/>
                  <a:cs typeface="Arial"/>
                  <a:sym typeface="Arial"/>
                </a:rPr>
                <a:t>and </a:t>
              </a:r>
              <a:r>
                <a:rPr lang="cs-CZ" sz="2400" dirty="0">
                  <a:solidFill>
                    <a:schemeClr val="dk1"/>
                  </a:solidFill>
                </a:rPr>
                <a:t>„</a:t>
              </a:r>
              <a:r>
                <a:rPr lang="en-GB" sz="2400" dirty="0">
                  <a:solidFill>
                    <a:schemeClr val="dk1"/>
                  </a:solidFill>
                  <a:latin typeface="Arial"/>
                  <a:ea typeface="Arial"/>
                  <a:cs typeface="Arial"/>
                  <a:sym typeface="Arial"/>
                </a:rPr>
                <a:t>What do I recommend?</a:t>
              </a:r>
              <a:r>
                <a:rPr lang="cs-CZ" sz="2400" dirty="0">
                  <a:solidFill>
                    <a:schemeClr val="dk1"/>
                  </a:solidFill>
                  <a:latin typeface="Arial"/>
                  <a:ea typeface="Arial"/>
                  <a:cs typeface="Arial"/>
                  <a:sym typeface="Arial"/>
                </a:rPr>
                <a:t>“</a:t>
              </a:r>
            </a:p>
            <a:p>
              <a:pPr marR="0" lvl="0" algn="just" rtl="0">
                <a:spcBef>
                  <a:spcPts val="0"/>
                </a:spcBef>
                <a:spcAft>
                  <a:spcPts val="0"/>
                </a:spcAft>
              </a:pPr>
              <a:r>
                <a:rPr lang="en-GB" sz="2400" dirty="0">
                  <a:solidFill>
                    <a:schemeClr val="dk1"/>
                  </a:solidFill>
                  <a:latin typeface="Arial"/>
                  <a:ea typeface="Arial"/>
                  <a:cs typeface="Arial"/>
                  <a:sym typeface="Arial"/>
                </a:rPr>
                <a:t>Clear areas between paragraphs and chapters are valuable. A direct message presented using a clear structure is easier to read and will attract your audience.</a:t>
              </a:r>
              <a:endParaRPr dirty="0"/>
            </a:p>
          </p:txBody>
        </p:sp>
        <p:grpSp>
          <p:nvGrpSpPr>
            <p:cNvPr id="68" name="Google Shape;108;p1">
              <a:extLst>
                <a:ext uri="{FF2B5EF4-FFF2-40B4-BE49-F238E27FC236}">
                  <a16:creationId xmlns:a16="http://schemas.microsoft.com/office/drawing/2014/main" id="{10C6C8C3-CBC8-A256-15E2-F0DB95D0B151}"/>
                </a:ext>
              </a:extLst>
            </p:cNvPr>
            <p:cNvGrpSpPr/>
            <p:nvPr/>
          </p:nvGrpSpPr>
          <p:grpSpPr>
            <a:xfrm>
              <a:off x="617681" y="7781214"/>
              <a:ext cx="20097272" cy="707865"/>
              <a:chOff x="698917" y="5191017"/>
              <a:chExt cx="20282224" cy="707865"/>
            </a:xfrm>
          </p:grpSpPr>
          <p:sp>
            <p:nvSpPr>
              <p:cNvPr id="69" name="Google Shape;109;p1">
                <a:extLst>
                  <a:ext uri="{FF2B5EF4-FFF2-40B4-BE49-F238E27FC236}">
                    <a16:creationId xmlns:a16="http://schemas.microsoft.com/office/drawing/2014/main" id="{B2FC9CC6-014F-F5FD-B3D4-FEB94CAC6343}"/>
                  </a:ext>
                </a:extLst>
              </p:cNvPr>
              <p:cNvSpPr/>
              <p:nvPr/>
            </p:nvSpPr>
            <p:spPr>
              <a:xfrm>
                <a:off x="698917" y="5191017"/>
                <a:ext cx="20282224"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METHODS AND MATERIALS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70" name="Google Shape;110;p1">
                <a:extLst>
                  <a:ext uri="{FF2B5EF4-FFF2-40B4-BE49-F238E27FC236}">
                    <a16:creationId xmlns:a16="http://schemas.microsoft.com/office/drawing/2014/main" id="{7B089EBA-BD74-7540-6BF0-1333F8D18E38}"/>
                  </a:ext>
                </a:extLst>
              </p:cNvPr>
              <p:cNvCxnSpPr/>
              <p:nvPr/>
            </p:nvCxnSpPr>
            <p:spPr>
              <a:xfrm>
                <a:off x="698917" y="5898882"/>
                <a:ext cx="20282224"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71" name="Google Shape;111;p1">
            <a:extLst>
              <a:ext uri="{FF2B5EF4-FFF2-40B4-BE49-F238E27FC236}">
                <a16:creationId xmlns:a16="http://schemas.microsoft.com/office/drawing/2014/main" id="{252D88E0-8CE4-3B1D-1C32-7532F614CC5B}"/>
              </a:ext>
            </a:extLst>
          </p:cNvPr>
          <p:cNvGrpSpPr/>
          <p:nvPr/>
        </p:nvGrpSpPr>
        <p:grpSpPr>
          <a:xfrm>
            <a:off x="722914" y="20679175"/>
            <a:ext cx="9720000" cy="8856979"/>
            <a:chOff x="617681" y="7781214"/>
            <a:chExt cx="19834280" cy="9483828"/>
          </a:xfrm>
        </p:grpSpPr>
        <p:sp>
          <p:nvSpPr>
            <p:cNvPr id="72" name="Google Shape;112;p1">
              <a:extLst>
                <a:ext uri="{FF2B5EF4-FFF2-40B4-BE49-F238E27FC236}">
                  <a16:creationId xmlns:a16="http://schemas.microsoft.com/office/drawing/2014/main" id="{EBDCF750-2610-98C2-BFAB-37D3C859D3FD}"/>
                </a:ext>
              </a:extLst>
            </p:cNvPr>
            <p:cNvSpPr/>
            <p:nvPr/>
          </p:nvSpPr>
          <p:spPr>
            <a:xfrm>
              <a:off x="617681" y="8696543"/>
              <a:ext cx="19834280" cy="8568499"/>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sym typeface="Arial"/>
                </a:rPr>
                <a:t>Present the results preferably in graphical form using graphs embedded as images and commenting on them. All figures, graphs, tables should be mentioned in the text.</a:t>
              </a:r>
              <a:endParaRPr lang="cs-CZ" sz="2400" dirty="0">
                <a:solidFill>
                  <a:schemeClr val="dk1"/>
                </a:solidFill>
                <a:sym typeface="Arial"/>
              </a:endParaRPr>
            </a:p>
            <a:p>
              <a:pPr marL="0" marR="0" lvl="0" indent="0" algn="just" rtl="0">
                <a:spcBef>
                  <a:spcPts val="0"/>
                </a:spcBef>
                <a:spcAft>
                  <a:spcPts val="0"/>
                </a:spcAft>
                <a:buNone/>
              </a:pPr>
              <a:endParaRPr lang="cs-CZ" sz="2400" dirty="0">
                <a:solidFill>
                  <a:schemeClr val="dk1"/>
                </a:solidFill>
                <a:sym typeface="Arial"/>
              </a:endParaRPr>
            </a:p>
            <a:p>
              <a:pPr marL="0" marR="0" lvl="0" indent="0" algn="just" rtl="0">
                <a:spcBef>
                  <a:spcPts val="0"/>
                </a:spcBef>
                <a:spcAft>
                  <a:spcPts val="0"/>
                </a:spcAft>
                <a:buNone/>
              </a:pPr>
              <a:r>
                <a:rPr lang="en-GB" sz="2400" dirty="0">
                  <a:solidFill>
                    <a:schemeClr val="dk1"/>
                  </a:solidFill>
                  <a:sym typeface="Arial"/>
                </a:rPr>
                <a:t>Graphs and figures should be easy to read, labels should be </a:t>
              </a:r>
              <a:r>
                <a:rPr lang="en-GB" sz="2400" dirty="0" err="1">
                  <a:solidFill>
                    <a:schemeClr val="dk1"/>
                  </a:solidFill>
                  <a:sym typeface="Arial"/>
                </a:rPr>
                <a:t>centered</a:t>
              </a:r>
              <a:r>
                <a:rPr lang="en-GB" sz="2400" dirty="0">
                  <a:solidFill>
                    <a:schemeClr val="dk1"/>
                  </a:solidFill>
                  <a:sym typeface="Arial"/>
                </a:rPr>
                <a:t>, and text in graphs should be in ENG</a:t>
              </a:r>
              <a:r>
                <a:rPr lang="cs-CZ" sz="2400" dirty="0">
                  <a:solidFill>
                    <a:schemeClr val="dk1"/>
                  </a:solidFill>
                  <a:sym typeface="Arial"/>
                </a:rPr>
                <a:t>.</a:t>
              </a: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sym typeface="Arial"/>
              </a:endParaRPr>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lang="cs-CZ" sz="2000" i="1" noProof="0" dirty="0"/>
            </a:p>
            <a:p>
              <a:pPr marL="0" marR="0" lvl="0" indent="0" algn="ctr" rtl="0">
                <a:spcBef>
                  <a:spcPts val="0"/>
                </a:spcBef>
                <a:spcAft>
                  <a:spcPts val="600"/>
                </a:spcAft>
                <a:buNone/>
              </a:pPr>
              <a:r>
                <a:rPr kumimoji="0" lang="cs-CZ" sz="2000" b="0" i="1" u="none" strike="noStrike" kern="0" cap="none" spc="0" normalizeH="0" baseline="0" noProof="0" dirty="0" err="1">
                  <a:ln>
                    <a:noFill/>
                  </a:ln>
                  <a:solidFill>
                    <a:srgbClr val="000000"/>
                  </a:solidFill>
                  <a:effectLst/>
                  <a:uLnTx/>
                  <a:uFillTx/>
                  <a:latin typeface="Arial"/>
                  <a:ea typeface="Arial"/>
                  <a:cs typeface="Arial"/>
                  <a:sym typeface="Arial"/>
                </a:rPr>
                <a:t>Fig</a:t>
              </a:r>
              <a:r>
                <a:rPr kumimoji="0" lang="cs-CZ" sz="2000" b="0" i="1" u="none" strike="noStrike" kern="0" cap="none" spc="0" normalizeH="0" baseline="0" noProof="0" dirty="0">
                  <a:ln>
                    <a:noFill/>
                  </a:ln>
                  <a:solidFill>
                    <a:srgbClr val="000000"/>
                  </a:solidFill>
                  <a:effectLst/>
                  <a:uLnTx/>
                  <a:uFillTx/>
                  <a:latin typeface="Arial"/>
                  <a:ea typeface="Arial"/>
                  <a:cs typeface="Arial"/>
                  <a:sym typeface="Arial"/>
                </a:rPr>
                <a:t>. 1 </a:t>
              </a:r>
              <a:r>
                <a:rPr kumimoji="0" lang="en-GB" sz="2000" b="0" i="1" u="none" strike="noStrike" kern="0" cap="none" spc="0" normalizeH="0" baseline="0" noProof="0" dirty="0">
                  <a:ln>
                    <a:noFill/>
                  </a:ln>
                  <a:solidFill>
                    <a:srgbClr val="000000"/>
                  </a:solidFill>
                  <a:effectLst/>
                  <a:uLnTx/>
                  <a:uFillTx/>
                  <a:latin typeface="Arial"/>
                  <a:ea typeface="Arial"/>
                  <a:cs typeface="Arial"/>
                  <a:sym typeface="Arial"/>
                </a:rPr>
                <a:t>Example of graph location Grain size of </a:t>
              </a:r>
              <a:r>
                <a:rPr kumimoji="0" lang="en-GB" sz="2000" b="0" i="1" u="none" strike="noStrike" kern="0" cap="none" spc="0" normalizeH="0" baseline="0" noProof="0" dirty="0" err="1">
                  <a:ln>
                    <a:noFill/>
                  </a:ln>
                  <a:solidFill>
                    <a:srgbClr val="000000"/>
                  </a:solidFill>
                  <a:effectLst/>
                  <a:uLnTx/>
                  <a:uFillTx/>
                  <a:latin typeface="Arial"/>
                  <a:ea typeface="Arial"/>
                  <a:cs typeface="Arial"/>
                  <a:sym typeface="Arial"/>
                </a:rPr>
                <a:t>graphites</a:t>
              </a: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600"/>
                </a:spcAft>
                <a:buNone/>
              </a:pPr>
              <a:r>
                <a:rPr lang="cs-CZ" sz="2400" dirty="0">
                  <a:solidFill>
                    <a:schemeClr val="dk1"/>
                  </a:solidFill>
                </a:rPr>
                <a:t>T</a:t>
              </a:r>
              <a:r>
                <a:rPr lang="cs-CZ" sz="2400" dirty="0">
                  <a:solidFill>
                    <a:schemeClr val="dk1"/>
                  </a:solidFill>
                  <a:sym typeface="Arial"/>
                </a:rPr>
                <a:t>ext text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a:t>
              </a:r>
              <a:endParaRPr lang="cs-CZ" sz="2400" dirty="0">
                <a:solidFill>
                  <a:schemeClr val="dk1"/>
                </a:solidFill>
              </a:endParaRPr>
            </a:p>
          </p:txBody>
        </p:sp>
        <p:grpSp>
          <p:nvGrpSpPr>
            <p:cNvPr id="73" name="Google Shape;113;p1">
              <a:extLst>
                <a:ext uri="{FF2B5EF4-FFF2-40B4-BE49-F238E27FC236}">
                  <a16:creationId xmlns:a16="http://schemas.microsoft.com/office/drawing/2014/main" id="{23A93449-C86F-B34F-2EFC-5BA7AEB13180}"/>
                </a:ext>
              </a:extLst>
            </p:cNvPr>
            <p:cNvGrpSpPr/>
            <p:nvPr/>
          </p:nvGrpSpPr>
          <p:grpSpPr>
            <a:xfrm>
              <a:off x="617681" y="7781214"/>
              <a:ext cx="19834280" cy="707865"/>
              <a:chOff x="698917" y="5191017"/>
              <a:chExt cx="20016812" cy="707865"/>
            </a:xfrm>
          </p:grpSpPr>
          <p:sp>
            <p:nvSpPr>
              <p:cNvPr id="74" name="Google Shape;114;p1">
                <a:extLst>
                  <a:ext uri="{FF2B5EF4-FFF2-40B4-BE49-F238E27FC236}">
                    <a16:creationId xmlns:a16="http://schemas.microsoft.com/office/drawing/2014/main" id="{EB2020FE-FE6D-23F6-09A4-72262AAB2E8D}"/>
                  </a:ext>
                </a:extLst>
              </p:cNvPr>
              <p:cNvSpPr/>
              <p:nvPr/>
            </p:nvSpPr>
            <p:spPr>
              <a:xfrm>
                <a:off x="698917" y="5191017"/>
                <a:ext cx="20016811"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RESULTS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75" name="Google Shape;115;p1">
                <a:extLst>
                  <a:ext uri="{FF2B5EF4-FFF2-40B4-BE49-F238E27FC236}">
                    <a16:creationId xmlns:a16="http://schemas.microsoft.com/office/drawing/2014/main" id="{C91CC622-73B5-39FE-7DA3-0513A223DFA7}"/>
                  </a:ext>
                </a:extLst>
              </p:cNvPr>
              <p:cNvCxnSpPr/>
              <p:nvPr/>
            </p:nvCxnSpPr>
            <p:spPr>
              <a:xfrm>
                <a:off x="698917" y="5898882"/>
                <a:ext cx="20016812"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76" name="Google Shape;116;p1">
            <a:extLst>
              <a:ext uri="{FF2B5EF4-FFF2-40B4-BE49-F238E27FC236}">
                <a16:creationId xmlns:a16="http://schemas.microsoft.com/office/drawing/2014/main" id="{E8101775-CE64-E28D-DD06-463677AB9CD0}"/>
              </a:ext>
            </a:extLst>
          </p:cNvPr>
          <p:cNvGrpSpPr/>
          <p:nvPr/>
        </p:nvGrpSpPr>
        <p:grpSpPr>
          <a:xfrm>
            <a:off x="10998214" y="9987912"/>
            <a:ext cx="9720000" cy="10855501"/>
            <a:chOff x="617681" y="7781214"/>
            <a:chExt cx="20097272" cy="10855501"/>
          </a:xfrm>
        </p:grpSpPr>
        <p:sp>
          <p:nvSpPr>
            <p:cNvPr id="77" name="Google Shape;117;p1">
              <a:extLst>
                <a:ext uri="{FF2B5EF4-FFF2-40B4-BE49-F238E27FC236}">
                  <a16:creationId xmlns:a16="http://schemas.microsoft.com/office/drawing/2014/main" id="{D7507960-FFB9-6EFC-18EE-F7FADDF34A3F}"/>
                </a:ext>
              </a:extLst>
            </p:cNvPr>
            <p:cNvSpPr/>
            <p:nvPr/>
          </p:nvSpPr>
          <p:spPr>
            <a:xfrm>
              <a:off x="617681" y="8603239"/>
              <a:ext cx="20097272" cy="10033476"/>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Text (type Arial, size 24). The same rules apply for describing tables and graphs (or referring to them in the text) as for writing articles.</a:t>
              </a: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latin typeface="Arial"/>
                <a:ea typeface="Arial"/>
                <a:cs typeface="Arial"/>
                <a:sym typeface="Arial"/>
              </a:endParaRPr>
            </a:p>
            <a:p>
              <a:pPr marL="0" marR="0" lvl="0" indent="0" algn="l" rtl="0">
                <a:spcBef>
                  <a:spcPts val="0"/>
                </a:spcBef>
                <a:spcAft>
                  <a:spcPts val="1200"/>
                </a:spcAft>
                <a:buNone/>
              </a:pPr>
              <a:r>
                <a:rPr lang="cs-CZ" sz="2000" i="1" dirty="0">
                  <a:solidFill>
                    <a:schemeClr val="dk1"/>
                  </a:solidFill>
                  <a:latin typeface="Arial"/>
                  <a:ea typeface="Arial"/>
                  <a:cs typeface="Arial"/>
                  <a:sym typeface="Arial"/>
                </a:rPr>
                <a:t>Tab. 1 </a:t>
              </a:r>
              <a:r>
                <a:rPr lang="en-GB" sz="2000" i="1" dirty="0">
                  <a:solidFill>
                    <a:schemeClr val="dk1"/>
                  </a:solidFill>
                  <a:latin typeface="Arial"/>
                  <a:ea typeface="Arial"/>
                  <a:cs typeface="Arial"/>
                  <a:sym typeface="Arial"/>
                </a:rPr>
                <a:t>Example of table and label layout, Arial, italic size 20</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As mentioned, the goal of the poster is to engage the reader. Therefore, modify the layout of the table according to your needs. However, make sure that the text in the tables and graphs is legible. Also choose an appropriate size for the images.</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The recommended resolution is at least 150 to 300 dpi. Insert images in .jpg or .</a:t>
              </a:r>
              <a:r>
                <a:rPr lang="en-GB" sz="2400" dirty="0" err="1">
                  <a:solidFill>
                    <a:schemeClr val="dk1"/>
                  </a:solidFill>
                  <a:latin typeface="Arial"/>
                  <a:ea typeface="Arial"/>
                  <a:cs typeface="Arial"/>
                  <a:sym typeface="Arial"/>
                </a:rPr>
                <a:t>png</a:t>
              </a:r>
              <a:r>
                <a:rPr lang="en-GB" sz="2400" dirty="0">
                  <a:solidFill>
                    <a:schemeClr val="dk1"/>
                  </a:solidFill>
                  <a:latin typeface="Arial"/>
                  <a:ea typeface="Arial"/>
                  <a:cs typeface="Arial"/>
                  <a:sym typeface="Arial"/>
                </a:rPr>
                <a:t> format. If they are not your own photos, be sure to attribute the source or author.</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cs-CZ" sz="2000" i="1" dirty="0" err="1">
                  <a:solidFill>
                    <a:schemeClr val="dk1"/>
                  </a:solidFill>
                  <a:latin typeface="Arial"/>
                  <a:ea typeface="Arial"/>
                  <a:cs typeface="Arial"/>
                  <a:sym typeface="Arial"/>
                </a:rPr>
                <a:t>Fig</a:t>
              </a:r>
              <a:r>
                <a:rPr lang="cs-CZ" sz="2000" i="1" dirty="0">
                  <a:solidFill>
                    <a:schemeClr val="dk1"/>
                  </a:solidFill>
                  <a:latin typeface="Arial"/>
                  <a:ea typeface="Arial"/>
                  <a:cs typeface="Arial"/>
                  <a:sym typeface="Arial"/>
                </a:rPr>
                <a:t>. 2 </a:t>
              </a:r>
              <a:r>
                <a:rPr lang="en-GB" sz="2000" i="1" dirty="0">
                  <a:solidFill>
                    <a:schemeClr val="dk1"/>
                  </a:solidFill>
                  <a:latin typeface="Arial"/>
                  <a:ea typeface="Arial"/>
                  <a:cs typeface="Arial"/>
                  <a:sym typeface="Arial"/>
                </a:rPr>
                <a:t>Example of image or graph placement, A) our faculty, B) electron microscope image, magnification 20 000x</a:t>
              </a:r>
              <a:endParaRPr sz="2400" i="1" dirty="0">
                <a:solidFill>
                  <a:schemeClr val="dk1"/>
                </a:solidFill>
                <a:latin typeface="Arial"/>
                <a:ea typeface="Arial"/>
                <a:cs typeface="Arial"/>
                <a:sym typeface="Arial"/>
              </a:endParaRPr>
            </a:p>
          </p:txBody>
        </p:sp>
        <p:grpSp>
          <p:nvGrpSpPr>
            <p:cNvPr id="78" name="Google Shape;118;p1">
              <a:extLst>
                <a:ext uri="{FF2B5EF4-FFF2-40B4-BE49-F238E27FC236}">
                  <a16:creationId xmlns:a16="http://schemas.microsoft.com/office/drawing/2014/main" id="{75B2C2A4-18BE-3986-A5FF-1B5836E3494A}"/>
                </a:ext>
              </a:extLst>
            </p:cNvPr>
            <p:cNvGrpSpPr/>
            <p:nvPr/>
          </p:nvGrpSpPr>
          <p:grpSpPr>
            <a:xfrm>
              <a:off x="617681" y="7781214"/>
              <a:ext cx="20097272" cy="707865"/>
              <a:chOff x="698917" y="5191017"/>
              <a:chExt cx="20282224" cy="707865"/>
            </a:xfrm>
          </p:grpSpPr>
          <p:sp>
            <p:nvSpPr>
              <p:cNvPr id="79" name="Google Shape;119;p1">
                <a:extLst>
                  <a:ext uri="{FF2B5EF4-FFF2-40B4-BE49-F238E27FC236}">
                    <a16:creationId xmlns:a16="http://schemas.microsoft.com/office/drawing/2014/main" id="{FB228E89-0557-4724-1811-3E9131DB0D01}"/>
                  </a:ext>
                </a:extLst>
              </p:cNvPr>
              <p:cNvSpPr/>
              <p:nvPr/>
            </p:nvSpPr>
            <p:spPr>
              <a:xfrm>
                <a:off x="698917" y="5191017"/>
                <a:ext cx="20282224"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DISCUSSION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80" name="Google Shape;120;p1">
                <a:extLst>
                  <a:ext uri="{FF2B5EF4-FFF2-40B4-BE49-F238E27FC236}">
                    <a16:creationId xmlns:a16="http://schemas.microsoft.com/office/drawing/2014/main" id="{71E84959-F2F6-4948-7384-BEC6875CCEE1}"/>
                  </a:ext>
                </a:extLst>
              </p:cNvPr>
              <p:cNvCxnSpPr/>
              <p:nvPr/>
            </p:nvCxnSpPr>
            <p:spPr>
              <a:xfrm>
                <a:off x="698917" y="5898882"/>
                <a:ext cx="20282224"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81" name="Google Shape;121;p1">
            <a:extLst>
              <a:ext uri="{FF2B5EF4-FFF2-40B4-BE49-F238E27FC236}">
                <a16:creationId xmlns:a16="http://schemas.microsoft.com/office/drawing/2014/main" id="{2ED74BAE-1535-2BE2-A8E4-F82694A0D64F}"/>
              </a:ext>
            </a:extLst>
          </p:cNvPr>
          <p:cNvGrpSpPr/>
          <p:nvPr/>
        </p:nvGrpSpPr>
        <p:grpSpPr>
          <a:xfrm>
            <a:off x="10998214" y="21262541"/>
            <a:ext cx="9720781" cy="7083918"/>
            <a:chOff x="617681" y="7781214"/>
            <a:chExt cx="19834280" cy="5860497"/>
          </a:xfrm>
        </p:grpSpPr>
        <p:sp>
          <p:nvSpPr>
            <p:cNvPr id="82" name="Google Shape;122;p1">
              <a:extLst>
                <a:ext uri="{FF2B5EF4-FFF2-40B4-BE49-F238E27FC236}">
                  <a16:creationId xmlns:a16="http://schemas.microsoft.com/office/drawing/2014/main" id="{F70CA749-C9E0-82E8-4FD1-C0BD4A7A3EEF}"/>
                </a:ext>
              </a:extLst>
            </p:cNvPr>
            <p:cNvSpPr/>
            <p:nvPr/>
          </p:nvSpPr>
          <p:spPr>
            <a:xfrm>
              <a:off x="617681" y="8676609"/>
              <a:ext cx="19834280" cy="4965102"/>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Finish with a short conclusion. Summarize your results and any findings. Also list the main points of your research.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Be concise</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Be direct</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You can structure the text in bullet points. Or express the main highlights of the paper graphically, for example, as follows:</a:t>
              </a:r>
              <a:endParaRPr lang="cs-CZ" sz="2400" dirty="0">
                <a:solidFill>
                  <a:schemeClr val="dk1"/>
                </a:solidFill>
                <a:latin typeface="Arial"/>
                <a:ea typeface="Arial"/>
                <a:cs typeface="Arial"/>
                <a:sym typeface="Arial"/>
              </a:endParaRPr>
            </a:p>
            <a:p>
              <a:pPr marL="0" marR="0" lvl="0" indent="0" algn="l" rtl="0">
                <a:spcBef>
                  <a:spcPts val="0"/>
                </a:spcBef>
                <a:spcAft>
                  <a:spcPts val="0"/>
                </a:spcAft>
                <a:buNone/>
              </a:pP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We managed to explain the formatting.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Billboards will be ready for posting, we will help you with </a:t>
              </a:r>
              <a:r>
                <a:rPr lang="cs-CZ" sz="2400" dirty="0">
                  <a:solidFill>
                    <a:schemeClr val="dk1"/>
                  </a:solidFill>
                </a:rPr>
                <a:t>		</a:t>
              </a:r>
              <a:r>
                <a:rPr lang="en-GB" sz="2400" dirty="0">
                  <a:solidFill>
                    <a:schemeClr val="dk1"/>
                  </a:solidFill>
                </a:rPr>
                <a:t>posting.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If you have any questions, please contact us.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Changing the formatting is not appropriate.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We haven't forgotten anything</a:t>
              </a:r>
              <a:endParaRPr lang="cs-CZ" sz="2400" dirty="0">
                <a:solidFill>
                  <a:schemeClr val="dk1"/>
                </a:solidFill>
                <a:latin typeface="Arial"/>
                <a:ea typeface="Arial"/>
                <a:cs typeface="Arial"/>
                <a:sym typeface="Arial"/>
              </a:endParaRPr>
            </a:p>
          </p:txBody>
        </p:sp>
        <p:grpSp>
          <p:nvGrpSpPr>
            <p:cNvPr id="83" name="Google Shape;123;p1">
              <a:extLst>
                <a:ext uri="{FF2B5EF4-FFF2-40B4-BE49-F238E27FC236}">
                  <a16:creationId xmlns:a16="http://schemas.microsoft.com/office/drawing/2014/main" id="{51DF1F9A-8719-8388-DDF0-2DC260ABEC3F}"/>
                </a:ext>
              </a:extLst>
            </p:cNvPr>
            <p:cNvGrpSpPr/>
            <p:nvPr/>
          </p:nvGrpSpPr>
          <p:grpSpPr>
            <a:xfrm>
              <a:off x="617681" y="7781214"/>
              <a:ext cx="19834279" cy="707865"/>
              <a:chOff x="698917" y="5191017"/>
              <a:chExt cx="20016811" cy="707865"/>
            </a:xfrm>
          </p:grpSpPr>
          <p:sp>
            <p:nvSpPr>
              <p:cNvPr id="84" name="Google Shape;124;p1">
                <a:extLst>
                  <a:ext uri="{FF2B5EF4-FFF2-40B4-BE49-F238E27FC236}">
                    <a16:creationId xmlns:a16="http://schemas.microsoft.com/office/drawing/2014/main" id="{64A28CC2-8AAB-C97C-C928-2A68F2748631}"/>
                  </a:ext>
                </a:extLst>
              </p:cNvPr>
              <p:cNvSpPr/>
              <p:nvPr/>
            </p:nvSpPr>
            <p:spPr>
              <a:xfrm>
                <a:off x="698917" y="5191017"/>
                <a:ext cx="20016811"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CONCLUSION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85" name="Google Shape;125;p1">
                <a:extLst>
                  <a:ext uri="{FF2B5EF4-FFF2-40B4-BE49-F238E27FC236}">
                    <a16:creationId xmlns:a16="http://schemas.microsoft.com/office/drawing/2014/main" id="{933C253A-F822-E30E-2F1A-64B37B24D64E}"/>
                  </a:ext>
                </a:extLst>
              </p:cNvPr>
              <p:cNvCxnSpPr/>
              <p:nvPr/>
            </p:nvCxnSpPr>
            <p:spPr>
              <a:xfrm>
                <a:off x="698917" y="5898882"/>
                <a:ext cx="20016811"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141" name="Google Shape;131;p1">
            <a:extLst>
              <a:ext uri="{FF2B5EF4-FFF2-40B4-BE49-F238E27FC236}">
                <a16:creationId xmlns:a16="http://schemas.microsoft.com/office/drawing/2014/main" id="{72C683F5-5946-6E02-951A-E43795D5884A}"/>
              </a:ext>
            </a:extLst>
          </p:cNvPr>
          <p:cNvGrpSpPr/>
          <p:nvPr/>
        </p:nvGrpSpPr>
        <p:grpSpPr>
          <a:xfrm>
            <a:off x="10908741" y="28658257"/>
            <a:ext cx="9720000" cy="1198088"/>
            <a:chOff x="617680" y="7684833"/>
            <a:chExt cx="20727972" cy="1496968"/>
          </a:xfrm>
        </p:grpSpPr>
        <p:sp>
          <p:nvSpPr>
            <p:cNvPr id="142" name="Google Shape;132;p1">
              <a:extLst>
                <a:ext uri="{FF2B5EF4-FFF2-40B4-BE49-F238E27FC236}">
                  <a16:creationId xmlns:a16="http://schemas.microsoft.com/office/drawing/2014/main" id="{DEDAEC1C-3B1D-F0FC-85F3-02365FCDB388}"/>
                </a:ext>
              </a:extLst>
            </p:cNvPr>
            <p:cNvSpPr/>
            <p:nvPr/>
          </p:nvSpPr>
          <p:spPr>
            <a:xfrm>
              <a:off x="662311" y="8605018"/>
              <a:ext cx="20644158" cy="576783"/>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This paper was funded with support from project 487-78JVB</a:t>
              </a:r>
              <a:endParaRPr lang="cs-CZ" sz="2400" dirty="0">
                <a:solidFill>
                  <a:schemeClr val="dk1"/>
                </a:solidFill>
                <a:latin typeface="Arial"/>
                <a:ea typeface="Arial"/>
                <a:cs typeface="Arial"/>
                <a:sym typeface="Arial"/>
              </a:endParaRPr>
            </a:p>
          </p:txBody>
        </p:sp>
        <p:grpSp>
          <p:nvGrpSpPr>
            <p:cNvPr id="143" name="Google Shape;133;p1">
              <a:extLst>
                <a:ext uri="{FF2B5EF4-FFF2-40B4-BE49-F238E27FC236}">
                  <a16:creationId xmlns:a16="http://schemas.microsoft.com/office/drawing/2014/main" id="{02C69AF5-10FD-EB3E-3A1F-9E57C4D83BB9}"/>
                </a:ext>
              </a:extLst>
            </p:cNvPr>
            <p:cNvGrpSpPr/>
            <p:nvPr/>
          </p:nvGrpSpPr>
          <p:grpSpPr>
            <a:xfrm>
              <a:off x="617680" y="7684833"/>
              <a:ext cx="20727972" cy="804246"/>
              <a:chOff x="698916" y="5094636"/>
              <a:chExt cx="20918728" cy="804246"/>
            </a:xfrm>
          </p:grpSpPr>
          <p:sp>
            <p:nvSpPr>
              <p:cNvPr id="144" name="Google Shape;134;p1">
                <a:extLst>
                  <a:ext uri="{FF2B5EF4-FFF2-40B4-BE49-F238E27FC236}">
                    <a16:creationId xmlns:a16="http://schemas.microsoft.com/office/drawing/2014/main" id="{F435EC1D-5311-81C7-65B6-B5F9FEFCFE03}"/>
                  </a:ext>
                </a:extLst>
              </p:cNvPr>
              <p:cNvSpPr/>
              <p:nvPr/>
            </p:nvSpPr>
            <p:spPr>
              <a:xfrm>
                <a:off x="698916" y="5094636"/>
                <a:ext cx="20834145"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ACKNOWLEDGMENTS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145" name="Google Shape;135;p1">
                <a:extLst>
                  <a:ext uri="{FF2B5EF4-FFF2-40B4-BE49-F238E27FC236}">
                    <a16:creationId xmlns:a16="http://schemas.microsoft.com/office/drawing/2014/main" id="{6A03389C-8EE1-962F-4D21-4ED9099E9EAC}"/>
                  </a:ext>
                </a:extLst>
              </p:cNvPr>
              <p:cNvCxnSpPr/>
              <p:nvPr/>
            </p:nvCxnSpPr>
            <p:spPr>
              <a:xfrm>
                <a:off x="783500" y="5898882"/>
                <a:ext cx="20834144" cy="0"/>
              </a:xfrm>
              <a:prstGeom prst="straightConnector1">
                <a:avLst/>
              </a:prstGeom>
              <a:noFill/>
              <a:ln w="76200" cap="flat" cmpd="sng">
                <a:solidFill>
                  <a:srgbClr val="68901F"/>
                </a:solidFill>
                <a:prstDash val="solid"/>
                <a:miter lim="800000"/>
                <a:headEnd type="none" w="sm" len="sm"/>
                <a:tailEnd type="none" w="sm" len="sm"/>
              </a:ln>
            </p:spPr>
          </p:cxnSp>
        </p:grpSp>
      </p:grpSp>
      <p:graphicFrame>
        <p:nvGraphicFramePr>
          <p:cNvPr id="146" name="Google Shape;137;p1">
            <a:extLst>
              <a:ext uri="{FF2B5EF4-FFF2-40B4-BE49-F238E27FC236}">
                <a16:creationId xmlns:a16="http://schemas.microsoft.com/office/drawing/2014/main" id="{31FB6EDF-EB36-2E4F-19D5-E77515A8BF89}"/>
              </a:ext>
            </a:extLst>
          </p:cNvPr>
          <p:cNvGraphicFramePr/>
          <p:nvPr>
            <p:extLst>
              <p:ext uri="{D42A27DB-BD31-4B8C-83A1-F6EECF244321}">
                <p14:modId xmlns:p14="http://schemas.microsoft.com/office/powerpoint/2010/main" val="615963624"/>
              </p:ext>
            </p:extLst>
          </p:nvPr>
        </p:nvGraphicFramePr>
        <p:xfrm>
          <a:off x="11079614" y="12297241"/>
          <a:ext cx="9509825" cy="1836375"/>
        </p:xfrm>
        <a:graphic>
          <a:graphicData uri="http://schemas.openxmlformats.org/drawingml/2006/table">
            <a:tbl>
              <a:tblPr>
                <a:noFill/>
                <a:tableStyleId>{8FA76533-7232-433D-82D8-B2C016D042B0}</a:tableStyleId>
              </a:tblPr>
              <a:tblGrid>
                <a:gridCol w="897525">
                  <a:extLst>
                    <a:ext uri="{9D8B030D-6E8A-4147-A177-3AD203B41FA5}">
                      <a16:colId xmlns:a16="http://schemas.microsoft.com/office/drawing/2014/main" val="20000"/>
                    </a:ext>
                  </a:extLst>
                </a:gridCol>
                <a:gridCol w="1817725">
                  <a:extLst>
                    <a:ext uri="{9D8B030D-6E8A-4147-A177-3AD203B41FA5}">
                      <a16:colId xmlns:a16="http://schemas.microsoft.com/office/drawing/2014/main" val="20001"/>
                    </a:ext>
                  </a:extLst>
                </a:gridCol>
                <a:gridCol w="981750">
                  <a:extLst>
                    <a:ext uri="{9D8B030D-6E8A-4147-A177-3AD203B41FA5}">
                      <a16:colId xmlns:a16="http://schemas.microsoft.com/office/drawing/2014/main" val="20002"/>
                    </a:ext>
                  </a:extLst>
                </a:gridCol>
                <a:gridCol w="1763725">
                  <a:extLst>
                    <a:ext uri="{9D8B030D-6E8A-4147-A177-3AD203B41FA5}">
                      <a16:colId xmlns:a16="http://schemas.microsoft.com/office/drawing/2014/main" val="20003"/>
                    </a:ext>
                  </a:extLst>
                </a:gridCol>
                <a:gridCol w="802475">
                  <a:extLst>
                    <a:ext uri="{9D8B030D-6E8A-4147-A177-3AD203B41FA5}">
                      <a16:colId xmlns:a16="http://schemas.microsoft.com/office/drawing/2014/main" val="20004"/>
                    </a:ext>
                  </a:extLst>
                </a:gridCol>
                <a:gridCol w="1999175">
                  <a:extLst>
                    <a:ext uri="{9D8B030D-6E8A-4147-A177-3AD203B41FA5}">
                      <a16:colId xmlns:a16="http://schemas.microsoft.com/office/drawing/2014/main" val="20005"/>
                    </a:ext>
                  </a:extLst>
                </a:gridCol>
                <a:gridCol w="1247450">
                  <a:extLst>
                    <a:ext uri="{9D8B030D-6E8A-4147-A177-3AD203B41FA5}">
                      <a16:colId xmlns:a16="http://schemas.microsoft.com/office/drawing/2014/main" val="20006"/>
                    </a:ext>
                  </a:extLst>
                </a:gridCol>
              </a:tblGrid>
              <a:tr h="868275">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Mark</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Sample </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p1</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Max </a:t>
                      </a:r>
                      <a:r>
                        <a:rPr lang="cs-CZ" sz="2000" b="1" u="none" strike="noStrike" cap="none" dirty="0" err="1">
                          <a:latin typeface="Times"/>
                          <a:ea typeface="Times"/>
                          <a:cs typeface="Times"/>
                          <a:sym typeface="Times"/>
                        </a:rPr>
                        <a:t>power</a:t>
                      </a:r>
                      <a:r>
                        <a:rPr lang="cs-CZ" sz="2000" b="1" u="none" strike="noStrike" cap="none" dirty="0">
                          <a:latin typeface="Times"/>
                          <a:ea typeface="Times"/>
                          <a:cs typeface="Times"/>
                          <a:sym typeface="Times"/>
                        </a:rPr>
                        <a:t> [mm]</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p2</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err="1">
                          <a:latin typeface="Times"/>
                          <a:ea typeface="Times"/>
                          <a:cs typeface="Times"/>
                          <a:sym typeface="Times"/>
                        </a:rPr>
                        <a:t>Strength</a:t>
                      </a:r>
                      <a:r>
                        <a:rPr lang="cs-CZ" sz="2000" b="1" u="none" strike="noStrike" cap="none" dirty="0">
                          <a:latin typeface="Times"/>
                          <a:ea typeface="Times"/>
                          <a:cs typeface="Times"/>
                          <a:sym typeface="Times"/>
                        </a:rPr>
                        <a:t> </a:t>
                      </a:r>
                    </a:p>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[N]</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err="1">
                          <a:latin typeface="Times"/>
                          <a:ea typeface="Times"/>
                          <a:cs typeface="Times"/>
                          <a:sym typeface="Times"/>
                        </a:rPr>
                        <a:t>Stretch</a:t>
                      </a:r>
                      <a:endParaRPr lang="cs-CZ" sz="2000" b="1" u="none" strike="noStrike" cap="none" dirty="0">
                        <a:latin typeface="Times"/>
                        <a:ea typeface="Times"/>
                        <a:cs typeface="Times"/>
                        <a:sym typeface="Times"/>
                      </a:endParaRPr>
                    </a:p>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[mm]</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2700">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F3</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1,143a</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0,285</a:t>
                      </a:r>
                      <a:r>
                        <a:rPr lang="cs-CZ" sz="2000" u="none" strike="noStrike" cap="none" baseline="30000">
                          <a:latin typeface="Times"/>
                          <a:ea typeface="Times"/>
                          <a:cs typeface="Times"/>
                          <a:sym typeface="Times"/>
                        </a:rPr>
                        <a:t>b</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0,593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0,593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ctr" rtl="0">
                        <a:lnSpc>
                          <a:spcPct val="110000"/>
                        </a:lnSpc>
                        <a:spcBef>
                          <a:spcPts val="0"/>
                        </a:spcBef>
                        <a:spcAft>
                          <a:spcPts val="0"/>
                        </a:spcAft>
                        <a:buNone/>
                      </a:pPr>
                      <a:r>
                        <a:rPr lang="cs-CZ" sz="2000" b="1" u="none" strike="noStrike" cap="none">
                          <a:latin typeface="Times"/>
                          <a:ea typeface="Times"/>
                          <a:cs typeface="Times"/>
                          <a:sym typeface="Times"/>
                        </a:rPr>
                        <a:t>Fz</a:t>
                      </a:r>
                      <a:endParaRPr sz="2000" b="1"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1,143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0,285</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0,067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0,796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0,067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0,796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700">
                <a:tc>
                  <a:txBody>
                    <a:bodyPr/>
                    <a:lstStyle/>
                    <a:p>
                      <a:pPr marL="0" marR="0" lvl="0" indent="0" algn="ctr" rtl="0">
                        <a:lnSpc>
                          <a:spcPct val="110000"/>
                        </a:lnSpc>
                        <a:spcBef>
                          <a:spcPts val="0"/>
                        </a:spcBef>
                        <a:spcAft>
                          <a:spcPts val="0"/>
                        </a:spcAft>
                        <a:buNone/>
                      </a:pPr>
                      <a:r>
                        <a:rPr lang="cs-CZ" sz="2000" b="1" u="none" strike="noStrike" cap="none">
                          <a:latin typeface="Times"/>
                          <a:ea typeface="Times"/>
                          <a:cs typeface="Times"/>
                          <a:sym typeface="Times"/>
                        </a:rPr>
                        <a:t>C4</a:t>
                      </a:r>
                      <a:endParaRPr sz="2000" b="1"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2,571</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dirty="0">
                          <a:latin typeface="Times"/>
                          <a:ea typeface="Times"/>
                          <a:cs typeface="Times"/>
                          <a:sym typeface="Times"/>
                        </a:rPr>
                        <a:t>0,109</a:t>
                      </a:r>
                      <a:endParaRPr sz="2000"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0,600</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0,439</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1,667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dirty="0">
                          <a:latin typeface="Times"/>
                          <a:ea typeface="Times"/>
                          <a:cs typeface="Times"/>
                          <a:sym typeface="Times"/>
                        </a:rPr>
                        <a:t>0,197</a:t>
                      </a:r>
                      <a:endParaRPr sz="2000"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47" name="Google Shape;138;p1">
            <a:extLst>
              <a:ext uri="{FF2B5EF4-FFF2-40B4-BE49-F238E27FC236}">
                <a16:creationId xmlns:a16="http://schemas.microsoft.com/office/drawing/2014/main" id="{1FA6641F-F773-676A-25B9-34B2B01A9021}"/>
              </a:ext>
            </a:extLst>
          </p:cNvPr>
          <p:cNvPicPr preferRelativeResize="0"/>
          <p:nvPr/>
        </p:nvPicPr>
        <p:blipFill rotWithShape="1">
          <a:blip r:embed="rId4">
            <a:alphaModFix/>
          </a:blip>
          <a:srcRect/>
          <a:stretch/>
        </p:blipFill>
        <p:spPr>
          <a:xfrm>
            <a:off x="11387132" y="16918403"/>
            <a:ext cx="4572000" cy="3060000"/>
          </a:xfrm>
          <a:prstGeom prst="rect">
            <a:avLst/>
          </a:prstGeom>
          <a:noFill/>
          <a:ln>
            <a:noFill/>
          </a:ln>
        </p:spPr>
      </p:pic>
      <p:pic>
        <p:nvPicPr>
          <p:cNvPr id="149" name="Picture 3" descr="Anglický slovník: překlad slova fajfku">
            <a:extLst>
              <a:ext uri="{FF2B5EF4-FFF2-40B4-BE49-F238E27FC236}">
                <a16:creationId xmlns:a16="http://schemas.microsoft.com/office/drawing/2014/main" id="{CC8ADB72-2F30-39F6-C5D2-487CE5201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5236558"/>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3" descr="Anglický slovník: překlad slova fajfku">
            <a:extLst>
              <a:ext uri="{FF2B5EF4-FFF2-40B4-BE49-F238E27FC236}">
                <a16:creationId xmlns:a16="http://schemas.microsoft.com/office/drawing/2014/main" id="{3F112543-268C-5087-5108-CB1BB46B1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6361870"/>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3" descr="Anglický slovník: překlad slova fajfku">
            <a:extLst>
              <a:ext uri="{FF2B5EF4-FFF2-40B4-BE49-F238E27FC236}">
                <a16:creationId xmlns:a16="http://schemas.microsoft.com/office/drawing/2014/main" id="{82711160-5671-6445-6F91-88E216D8D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7755966"/>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7">
            <a:extLst>
              <a:ext uri="{FF2B5EF4-FFF2-40B4-BE49-F238E27FC236}">
                <a16:creationId xmlns:a16="http://schemas.microsoft.com/office/drawing/2014/main" id="{4682B82F-557B-5CCB-3007-B856C1685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6462" y="27155445"/>
            <a:ext cx="315058" cy="315058"/>
          </a:xfrm>
          <a:prstGeom prst="rect">
            <a:avLst/>
          </a:prstGeom>
          <a:noFill/>
          <a:extLst>
            <a:ext uri="{909E8E84-426E-40DD-AFC4-6F175D3DCCD1}">
              <a14:hiddenFill xmlns:a14="http://schemas.microsoft.com/office/drawing/2010/main">
                <a:solidFill>
                  <a:srgbClr val="FFFFFF"/>
                </a:solidFill>
              </a14:hiddenFill>
            </a:ext>
          </a:extLst>
        </p:spPr>
      </p:pic>
      <p:pic>
        <p:nvPicPr>
          <p:cNvPr id="1037" name="Obrázek 1036" descr="Obsah obrázku text, skála&#10;&#10;Popis byl vytvořen automaticky">
            <a:extLst>
              <a:ext uri="{FF2B5EF4-FFF2-40B4-BE49-F238E27FC236}">
                <a16:creationId xmlns:a16="http://schemas.microsoft.com/office/drawing/2014/main" id="{1F9981AE-C0EB-601B-82ED-2D59909E8E1F}"/>
              </a:ext>
            </a:extLst>
          </p:cNvPr>
          <p:cNvPicPr>
            <a:picLocks noChangeAspect="1"/>
          </p:cNvPicPr>
          <p:nvPr/>
        </p:nvPicPr>
        <p:blipFill rotWithShape="1">
          <a:blip r:embed="rId7">
            <a:extLst>
              <a:ext uri="{28A0092B-C50C-407E-A947-70E740481C1C}">
                <a14:useLocalDpi xmlns:a14="http://schemas.microsoft.com/office/drawing/2010/main" val="0"/>
              </a:ext>
            </a:extLst>
          </a:blip>
          <a:srcRect b="3800"/>
          <a:stretch/>
        </p:blipFill>
        <p:spPr>
          <a:xfrm>
            <a:off x="16133520" y="16918403"/>
            <a:ext cx="2847229" cy="3060000"/>
          </a:xfrm>
          <a:prstGeom prst="rect">
            <a:avLst/>
          </a:prstGeom>
        </p:spPr>
      </p:pic>
      <p:sp>
        <p:nvSpPr>
          <p:cNvPr id="1038" name="TextovéPole 1037">
            <a:extLst>
              <a:ext uri="{FF2B5EF4-FFF2-40B4-BE49-F238E27FC236}">
                <a16:creationId xmlns:a16="http://schemas.microsoft.com/office/drawing/2014/main" id="{17E6E176-D80C-3EF0-8D31-924ABD9B0F27}"/>
              </a:ext>
            </a:extLst>
          </p:cNvPr>
          <p:cNvSpPr txBox="1"/>
          <p:nvPr/>
        </p:nvSpPr>
        <p:spPr>
          <a:xfrm>
            <a:off x="11561520" y="19489033"/>
            <a:ext cx="468000" cy="400110"/>
          </a:xfrm>
          <a:prstGeom prst="rect">
            <a:avLst/>
          </a:prstGeom>
          <a:solidFill>
            <a:schemeClr val="bg1"/>
          </a:solidFill>
          <a:ln>
            <a:solidFill>
              <a:schemeClr val="tx1"/>
            </a:solidFill>
          </a:ln>
        </p:spPr>
        <p:txBody>
          <a:bodyPr wrap="square" rtlCol="0">
            <a:spAutoFit/>
          </a:bodyPr>
          <a:lstStyle/>
          <a:p>
            <a:r>
              <a:rPr lang="cs-CZ" sz="2000" dirty="0">
                <a:effectLst/>
                <a:latin typeface="Arial" panose="020B0604020202020204" pitchFamily="34" charset="0"/>
                <a:ea typeface="Calibri" panose="020F0502020204030204" pitchFamily="34" charset="0"/>
                <a:cs typeface="Arial" panose="020B0604020202020204" pitchFamily="34" charset="0"/>
              </a:rPr>
              <a:t>A)</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39" name="TextovéPole 1038">
            <a:extLst>
              <a:ext uri="{FF2B5EF4-FFF2-40B4-BE49-F238E27FC236}">
                <a16:creationId xmlns:a16="http://schemas.microsoft.com/office/drawing/2014/main" id="{2409D254-95CE-89C8-212D-ADA114CE40AA}"/>
              </a:ext>
            </a:extLst>
          </p:cNvPr>
          <p:cNvSpPr txBox="1"/>
          <p:nvPr/>
        </p:nvSpPr>
        <p:spPr>
          <a:xfrm>
            <a:off x="16255123" y="19489033"/>
            <a:ext cx="468000" cy="400110"/>
          </a:xfrm>
          <a:prstGeom prst="rect">
            <a:avLst/>
          </a:prstGeom>
          <a:solidFill>
            <a:schemeClr val="bg1"/>
          </a:solidFill>
          <a:ln>
            <a:solidFill>
              <a:schemeClr val="tx1"/>
            </a:solidFill>
          </a:ln>
        </p:spPr>
        <p:txBody>
          <a:bodyPr wrap="square" rtlCol="0">
            <a:spAutoFit/>
          </a:bodyPr>
          <a:lstStyle/>
          <a:p>
            <a:r>
              <a:rPr lang="cs-CZ" sz="2000" dirty="0">
                <a:effectLst/>
                <a:latin typeface="Arial" panose="020B0604020202020204" pitchFamily="34" charset="0"/>
                <a:ea typeface="Calibri" panose="020F0502020204030204" pitchFamily="34" charset="0"/>
                <a:cs typeface="Arial" panose="020B0604020202020204" pitchFamily="34" charset="0"/>
              </a:rPr>
              <a:t>B)</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42" name="Text Box 523">
            <a:extLst>
              <a:ext uri="{FF2B5EF4-FFF2-40B4-BE49-F238E27FC236}">
                <a16:creationId xmlns:a16="http://schemas.microsoft.com/office/drawing/2014/main" id="{1D418FF2-D91C-E614-1192-4A2C0694D606}"/>
              </a:ext>
            </a:extLst>
          </p:cNvPr>
          <p:cNvSpPr txBox="1">
            <a:spLocks noChangeArrowheads="1"/>
          </p:cNvSpPr>
          <p:nvPr/>
        </p:nvSpPr>
        <p:spPr bwMode="auto">
          <a:xfrm>
            <a:off x="17335124" y="30276628"/>
            <a:ext cx="3672000" cy="167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5008" tIns="265008" rIns="265008" bIns="265008">
            <a:spAutoFit/>
          </a:bodyPr>
          <a:lstStyle>
            <a:lvl1pPr defTabSz="3600450" eaLnBrk="0" hangingPunct="0">
              <a:defRPr sz="1700">
                <a:solidFill>
                  <a:schemeClr val="tx1"/>
                </a:solidFill>
                <a:latin typeface="Arial Narrow" pitchFamily="34" charset="0"/>
                <a:ea typeface="ＭＳ Ｐゴシック" charset="-128"/>
              </a:defRPr>
            </a:lvl1pPr>
            <a:lvl2pPr marL="742950" indent="-285750" defTabSz="3600450" eaLnBrk="0" hangingPunct="0">
              <a:defRPr sz="1700">
                <a:solidFill>
                  <a:schemeClr val="tx1"/>
                </a:solidFill>
                <a:latin typeface="Arial Narrow" pitchFamily="34" charset="0"/>
                <a:ea typeface="ＭＳ Ｐゴシック" charset="-128"/>
              </a:defRPr>
            </a:lvl2pPr>
            <a:lvl3pPr marL="1143000" indent="-228600" defTabSz="3600450" eaLnBrk="0" hangingPunct="0">
              <a:defRPr sz="1700">
                <a:solidFill>
                  <a:schemeClr val="tx1"/>
                </a:solidFill>
                <a:latin typeface="Arial Narrow" pitchFamily="34" charset="0"/>
                <a:ea typeface="ＭＳ Ｐゴシック" charset="-128"/>
              </a:defRPr>
            </a:lvl3pPr>
            <a:lvl4pPr marL="1600200" indent="-228600" defTabSz="3600450" eaLnBrk="0" hangingPunct="0">
              <a:defRPr sz="1700">
                <a:solidFill>
                  <a:schemeClr val="tx1"/>
                </a:solidFill>
                <a:latin typeface="Arial Narrow" pitchFamily="34" charset="0"/>
                <a:ea typeface="ＭＳ Ｐゴシック" charset="-128"/>
              </a:defRPr>
            </a:lvl4pPr>
            <a:lvl5pPr marL="2057400" indent="-228600" defTabSz="3600450" eaLnBrk="0" hangingPunct="0">
              <a:defRPr sz="1700">
                <a:solidFill>
                  <a:schemeClr val="tx1"/>
                </a:solidFill>
                <a:latin typeface="Arial Narrow" pitchFamily="34" charset="0"/>
                <a:ea typeface="ＭＳ Ｐゴシック" charset="-128"/>
              </a:defRPr>
            </a:lvl5pPr>
            <a:lvl6pPr marL="25146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6pPr>
            <a:lvl7pPr marL="29718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7pPr>
            <a:lvl8pPr marL="34290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8pPr>
            <a:lvl9pPr marL="38862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9pPr>
          </a:lstStyle>
          <a:p>
            <a:pPr eaLnBrk="1" hangingPunct="1"/>
            <a:r>
              <a:rPr lang="cs-CZ" sz="2000" b="1" dirty="0" err="1">
                <a:latin typeface="Arial" panose="020B0604020202020204" pitchFamily="34" charset="0"/>
                <a:cs typeface="Arial" panose="020B0604020202020204" pitchFamily="34" charset="0"/>
              </a:rPr>
              <a:t>First</a:t>
            </a:r>
            <a:r>
              <a:rPr lang="cs-CZ" sz="2000" b="1" dirty="0">
                <a:latin typeface="Arial" panose="020B0604020202020204" pitchFamily="34" charset="0"/>
                <a:cs typeface="Arial" panose="020B0604020202020204" pitchFamily="34" charset="0"/>
              </a:rPr>
              <a:t> Last </a:t>
            </a:r>
            <a:r>
              <a:rPr lang="cs-CZ" sz="2000" b="1" dirty="0" err="1">
                <a:latin typeface="Arial" panose="020B0604020202020204" pitchFamily="34" charset="0"/>
                <a:cs typeface="Arial" panose="020B0604020202020204" pitchFamily="34" charset="0"/>
              </a:rPr>
              <a:t>name</a:t>
            </a:r>
            <a:endParaRPr lang="cs-CZ" sz="2000" b="1" dirty="0">
              <a:latin typeface="Arial" panose="020B0604020202020204" pitchFamily="34" charset="0"/>
              <a:cs typeface="Arial" panose="020B0604020202020204" pitchFamily="34" charset="0"/>
            </a:endParaRPr>
          </a:p>
          <a:p>
            <a:pPr eaLnBrk="1" hangingPunct="1"/>
            <a:r>
              <a:rPr lang="cs-CZ" sz="1800" dirty="0" err="1">
                <a:latin typeface="Arial" panose="020B0604020202020204" pitchFamily="34" charset="0"/>
                <a:cs typeface="Arial" panose="020B0604020202020204" pitchFamily="34" charset="0"/>
              </a:rPr>
              <a:t>Your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institution</a:t>
            </a:r>
            <a:endParaRPr lang="cs-CZ" sz="1800" dirty="0">
              <a:latin typeface="Arial" panose="020B0604020202020204" pitchFamily="34" charset="0"/>
              <a:cs typeface="Arial" panose="020B0604020202020204" pitchFamily="34" charset="0"/>
            </a:endParaRPr>
          </a:p>
          <a:p>
            <a:pPr eaLnBrk="1" hangingPunct="1"/>
            <a:r>
              <a:rPr lang="cs-CZ" sz="1800" dirty="0">
                <a:latin typeface="Arial" panose="020B0604020202020204" pitchFamily="34" charset="0"/>
                <a:cs typeface="Arial" panose="020B0604020202020204" pitchFamily="34" charset="0"/>
              </a:rPr>
              <a:t>youremail@email.com</a:t>
            </a:r>
          </a:p>
          <a:p>
            <a:pPr eaLnBrk="1" hangingPunct="1"/>
            <a:r>
              <a:rPr lang="cs-CZ" sz="1800" dirty="0">
                <a:latin typeface="Arial" panose="020B0604020202020204" pitchFamily="34" charset="0"/>
                <a:cs typeface="Arial" panose="020B0604020202020204" pitchFamily="34" charset="0"/>
              </a:rPr>
              <a:t>Country</a:t>
            </a:r>
          </a:p>
        </p:txBody>
      </p:sp>
      <p:sp>
        <p:nvSpPr>
          <p:cNvPr id="1044" name="Google Shape;112;p1">
            <a:extLst>
              <a:ext uri="{FF2B5EF4-FFF2-40B4-BE49-F238E27FC236}">
                <a16:creationId xmlns:a16="http://schemas.microsoft.com/office/drawing/2014/main" id="{EC3D5755-D845-BC4D-88F9-11920AE15254}"/>
              </a:ext>
            </a:extLst>
          </p:cNvPr>
          <p:cNvSpPr/>
          <p:nvPr/>
        </p:nvSpPr>
        <p:spPr>
          <a:xfrm>
            <a:off x="10998214" y="5743151"/>
            <a:ext cx="9720000" cy="4154943"/>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cs-CZ" sz="2400" dirty="0">
                <a:solidFill>
                  <a:schemeClr val="dk1"/>
                </a:solidFill>
              </a:rPr>
              <a:t>T</a:t>
            </a:r>
            <a:r>
              <a:rPr lang="cs-CZ" sz="2400" dirty="0">
                <a:solidFill>
                  <a:schemeClr val="dk1"/>
                </a:solidFill>
                <a:sym typeface="Arial"/>
              </a:rPr>
              <a:t>ext text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a:t>
            </a:r>
            <a:endParaRPr dirty="0"/>
          </a:p>
        </p:txBody>
      </p:sp>
      <p:pic>
        <p:nvPicPr>
          <p:cNvPr id="1049" name="Obrázek 1048">
            <a:extLst>
              <a:ext uri="{FF2B5EF4-FFF2-40B4-BE49-F238E27FC236}">
                <a16:creationId xmlns:a16="http://schemas.microsoft.com/office/drawing/2014/main" id="{A628A894-9AF4-DAAF-A640-DC91E503B179}"/>
              </a:ext>
            </a:extLst>
          </p:cNvPr>
          <p:cNvPicPr>
            <a:picLocks noChangeAspect="1"/>
          </p:cNvPicPr>
          <p:nvPr/>
        </p:nvPicPr>
        <p:blipFill>
          <a:blip r:embed="rId8"/>
          <a:stretch>
            <a:fillRect/>
          </a:stretch>
        </p:blipFill>
        <p:spPr>
          <a:xfrm>
            <a:off x="918648" y="23752860"/>
            <a:ext cx="9278001" cy="4093784"/>
          </a:xfrm>
          <a:prstGeom prst="rect">
            <a:avLst/>
          </a:prstGeom>
        </p:spPr>
      </p:pic>
      <p:pic>
        <p:nvPicPr>
          <p:cNvPr id="1055" name="Obrázek 1054">
            <a:extLst>
              <a:ext uri="{FF2B5EF4-FFF2-40B4-BE49-F238E27FC236}">
                <a16:creationId xmlns:a16="http://schemas.microsoft.com/office/drawing/2014/main" id="{F341FAB9-5237-A659-7A1F-590F1A8F4F66}"/>
              </a:ext>
            </a:extLst>
          </p:cNvPr>
          <p:cNvPicPr>
            <a:picLocks noChangeAspect="1"/>
          </p:cNvPicPr>
          <p:nvPr/>
        </p:nvPicPr>
        <p:blipFill rotWithShape="1">
          <a:blip r:embed="rId9"/>
          <a:srcRect l="1638" t="3938" r="1706" b="5950"/>
          <a:stretch/>
        </p:blipFill>
        <p:spPr>
          <a:xfrm>
            <a:off x="14042374" y="30555307"/>
            <a:ext cx="3048439" cy="1236672"/>
          </a:xfrm>
          <a:prstGeom prst="rect">
            <a:avLst/>
          </a:prstGeom>
        </p:spPr>
      </p:pic>
      <p:pic>
        <p:nvPicPr>
          <p:cNvPr id="1059" name="Google Shape;94;p1">
            <a:extLst>
              <a:ext uri="{FF2B5EF4-FFF2-40B4-BE49-F238E27FC236}">
                <a16:creationId xmlns:a16="http://schemas.microsoft.com/office/drawing/2014/main" id="{1F84A5F8-7F9C-7177-18D6-37A8359912C6}"/>
              </a:ext>
            </a:extLst>
          </p:cNvPr>
          <p:cNvPicPr preferRelativeResize="0"/>
          <p:nvPr/>
        </p:nvPicPr>
        <p:blipFill rotWithShape="1">
          <a:blip r:embed="rId10">
            <a:alphaModFix/>
          </a:blip>
          <a:srcRect l="6787" t="19630" r="6430" b="18892"/>
          <a:stretch/>
        </p:blipFill>
        <p:spPr>
          <a:xfrm>
            <a:off x="688124" y="30555307"/>
            <a:ext cx="5083969" cy="1280480"/>
          </a:xfrm>
          <a:prstGeom prst="rect">
            <a:avLst/>
          </a:prstGeom>
          <a:noFill/>
          <a:ln>
            <a:noFill/>
          </a:ln>
        </p:spPr>
      </p:pic>
      <p:pic>
        <p:nvPicPr>
          <p:cNvPr id="1060" name="Google Shape;95;p1">
            <a:extLst>
              <a:ext uri="{FF2B5EF4-FFF2-40B4-BE49-F238E27FC236}">
                <a16:creationId xmlns:a16="http://schemas.microsoft.com/office/drawing/2014/main" id="{01CE0644-7C2C-AE06-0655-F7AE8D523B99}"/>
              </a:ext>
            </a:extLst>
          </p:cNvPr>
          <p:cNvPicPr preferRelativeResize="0"/>
          <p:nvPr/>
        </p:nvPicPr>
        <p:blipFill rotWithShape="1">
          <a:blip r:embed="rId11">
            <a:alphaModFix/>
          </a:blip>
          <a:srcRect/>
          <a:stretch/>
        </p:blipFill>
        <p:spPr>
          <a:xfrm>
            <a:off x="9312432" y="30571326"/>
            <a:ext cx="1385526" cy="1379344"/>
          </a:xfrm>
          <a:prstGeom prst="rect">
            <a:avLst/>
          </a:prstGeom>
          <a:noFill/>
          <a:ln>
            <a:noFill/>
          </a:ln>
        </p:spPr>
      </p:pic>
      <p:pic>
        <p:nvPicPr>
          <p:cNvPr id="1061" name="Google Shape;96;p1">
            <a:extLst>
              <a:ext uri="{FF2B5EF4-FFF2-40B4-BE49-F238E27FC236}">
                <a16:creationId xmlns:a16="http://schemas.microsoft.com/office/drawing/2014/main" id="{1F4BA7B2-6112-4413-B292-8BD764B99ADB}"/>
              </a:ext>
            </a:extLst>
          </p:cNvPr>
          <p:cNvPicPr preferRelativeResize="0"/>
          <p:nvPr/>
        </p:nvPicPr>
        <p:blipFill rotWithShape="1">
          <a:blip r:embed="rId12">
            <a:alphaModFix/>
          </a:blip>
          <a:srcRect/>
          <a:stretch/>
        </p:blipFill>
        <p:spPr>
          <a:xfrm>
            <a:off x="11048788" y="30544591"/>
            <a:ext cx="2624344" cy="1181613"/>
          </a:xfrm>
          <a:prstGeom prst="rect">
            <a:avLst/>
          </a:prstGeom>
          <a:noFill/>
          <a:ln>
            <a:noFill/>
          </a:ln>
        </p:spPr>
      </p:pic>
      <p:sp>
        <p:nvSpPr>
          <p:cNvPr id="2" name="Rectangle 1">
            <a:extLst>
              <a:ext uri="{FF2B5EF4-FFF2-40B4-BE49-F238E27FC236}">
                <a16:creationId xmlns:a16="http://schemas.microsoft.com/office/drawing/2014/main" id="{EAEB7961-9E65-C727-440A-F5C5603341FC}"/>
              </a:ext>
            </a:extLst>
          </p:cNvPr>
          <p:cNvSpPr>
            <a:spLocks noChangeArrowheads="1"/>
          </p:cNvSpPr>
          <p:nvPr/>
        </p:nvSpPr>
        <p:spPr bwMode="auto">
          <a:xfrm>
            <a:off x="0" y="0"/>
            <a:ext cx="215995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8117976A-B880-B0A4-CBF5-BAA57D48B001}"/>
              </a:ext>
            </a:extLst>
          </p:cNvPr>
          <p:cNvSpPr>
            <a:spLocks noChangeArrowheads="1"/>
          </p:cNvSpPr>
          <p:nvPr/>
        </p:nvSpPr>
        <p:spPr bwMode="auto">
          <a:xfrm>
            <a:off x="152400" y="152400"/>
            <a:ext cx="215995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445EB560-05E5-D95B-80EE-CD590A7C0C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0621" y="3033529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tiv Office">
  <a:themeElements>
    <a:clrScheme name="Motiv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5E516B484CBE459E03FD0C8250E5A8" ma:contentTypeVersion="12" ma:contentTypeDescription="Vytvoří nový dokument" ma:contentTypeScope="" ma:versionID="3281a68827491960cf13e14582afa046">
  <xsd:schema xmlns:xsd="http://www.w3.org/2001/XMLSchema" xmlns:xs="http://www.w3.org/2001/XMLSchema" xmlns:p="http://schemas.microsoft.com/office/2006/metadata/properties" xmlns:ns2="f891f972-a699-4541-970c-7be8d39ecf1c" xmlns:ns3="7ebe621d-9de0-47ec-a959-b137963aaeef" targetNamespace="http://schemas.microsoft.com/office/2006/metadata/properties" ma:root="true" ma:fieldsID="78c1d499f7f72892c81489ed59c12420" ns2:_="" ns3:_="">
    <xsd:import namespace="f891f972-a699-4541-970c-7be8d39ecf1c"/>
    <xsd:import namespace="7ebe621d-9de0-47ec-a959-b137963aae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1f972-a699-4541-970c-7be8d39ec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ddc0c66c-3bbb-45c0-81fe-e66ee927fa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be621d-9de0-47ec-a959-b137963aaeef"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element name="TaxCatchAll" ma:index="19" nillable="true" ma:displayName="Taxonomy Catch All Column" ma:hidden="true" ma:list="{bf8013d2-2abd-4dbc-9c80-8b4d9b342ec1}" ma:internalName="TaxCatchAll" ma:showField="CatchAllData" ma:web="7ebe621d-9de0-47ec-a959-b137963aae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91f972-a699-4541-970c-7be8d39ecf1c">
      <Terms xmlns="http://schemas.microsoft.com/office/infopath/2007/PartnerControls"/>
    </lcf76f155ced4ddcb4097134ff3c332f>
    <TaxCatchAll xmlns="7ebe621d-9de0-47ec-a959-b137963aae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022509-4ED9-411F-8F60-DEDBBA7CF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1f972-a699-4541-970c-7be8d39ecf1c"/>
    <ds:schemaRef ds:uri="7ebe621d-9de0-47ec-a959-b137963aa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02C862-D0ED-443C-975A-D8493BA3A17A}">
  <ds:schemaRefs>
    <ds:schemaRef ds:uri="http://schemas.microsoft.com/office/2006/metadata/properties"/>
    <ds:schemaRef ds:uri="http://schemas.microsoft.com/office/infopath/2007/PartnerControls"/>
    <ds:schemaRef ds:uri="f891f972-a699-4541-970c-7be8d39ecf1c"/>
    <ds:schemaRef ds:uri="7ebe621d-9de0-47ec-a959-b137963aaeef"/>
  </ds:schemaRefs>
</ds:datastoreItem>
</file>

<file path=customXml/itemProps3.xml><?xml version="1.0" encoding="utf-8"?>
<ds:datastoreItem xmlns:ds="http://schemas.openxmlformats.org/officeDocument/2006/customXml" ds:itemID="{99393F2D-3227-4BCF-8DEA-12ACFBC5A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TotalTime>
  <Words>1074</Words>
  <Application>Microsoft Office PowerPoint</Application>
  <PresentationFormat>Vlastní</PresentationFormat>
  <Paragraphs>114</Paragraphs>
  <Slides>1</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Times</vt:lpstr>
      <vt:lpstr>Times New Roman</vt:lpstr>
      <vt:lpstr>Motiv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Juniorstav 2022</dc:creator>
  <cp:lastModifiedBy>Baránek Šimon (188298)</cp:lastModifiedBy>
  <cp:revision>8</cp:revision>
  <dcterms:created xsi:type="dcterms:W3CDTF">2017-12-22T17:27:11Z</dcterms:created>
  <dcterms:modified xsi:type="dcterms:W3CDTF">2024-01-08T11:05:30Z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0x010100A65E516B484CBE459E03FD0C8250E5A8</vt:lpwstr>
  </property>
</Properties>
</file>